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9"/>
  </p:notesMasterIdLst>
  <p:sldIdLst>
    <p:sldId id="307" r:id="rId6"/>
    <p:sldId id="402" r:id="rId7"/>
    <p:sldId id="362" r:id="rId8"/>
    <p:sldId id="363" r:id="rId9"/>
    <p:sldId id="366" r:id="rId10"/>
    <p:sldId id="364" r:id="rId11"/>
    <p:sldId id="376" r:id="rId12"/>
    <p:sldId id="384" r:id="rId13"/>
    <p:sldId id="383" r:id="rId14"/>
    <p:sldId id="385" r:id="rId15"/>
    <p:sldId id="387" r:id="rId16"/>
    <p:sldId id="386" r:id="rId17"/>
    <p:sldId id="388" r:id="rId18"/>
    <p:sldId id="380" r:id="rId19"/>
    <p:sldId id="379" r:id="rId20"/>
    <p:sldId id="382" r:id="rId21"/>
    <p:sldId id="365" r:id="rId22"/>
    <p:sldId id="372" r:id="rId23"/>
    <p:sldId id="375" r:id="rId24"/>
    <p:sldId id="367" r:id="rId25"/>
    <p:sldId id="355" r:id="rId26"/>
    <p:sldId id="356" r:id="rId27"/>
    <p:sldId id="352" r:id="rId28"/>
    <p:sldId id="340" r:id="rId29"/>
    <p:sldId id="344" r:id="rId30"/>
    <p:sldId id="341" r:id="rId31"/>
    <p:sldId id="345" r:id="rId32"/>
    <p:sldId id="342" r:id="rId33"/>
    <p:sldId id="358" r:id="rId34"/>
    <p:sldId id="360" r:id="rId35"/>
    <p:sldId id="373" r:id="rId36"/>
    <p:sldId id="368" r:id="rId37"/>
    <p:sldId id="369" r:id="rId3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E2556C"/>
    <a:srgbClr val="9C46CF"/>
    <a:srgbClr val="C8C9C7"/>
    <a:srgbClr val="F4364C"/>
    <a:srgbClr val="3C1053"/>
    <a:srgbClr val="3C0E52"/>
    <a:srgbClr val="0DC9FD"/>
    <a:srgbClr val="1EBCAC"/>
    <a:srgbClr val="F03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739" autoAdjust="0"/>
  </p:normalViewPr>
  <p:slideViewPr>
    <p:cSldViewPr snapToGrid="0">
      <p:cViewPr varScale="1">
        <p:scale>
          <a:sx n="93" d="100"/>
          <a:sy n="93" d="100"/>
        </p:scale>
        <p:origin x="11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7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73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0220C5-92FE-423B-B0DA-C8D02456976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6D7982E5-C604-427E-BEEE-441B57B1B3F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Analítica Descriptiva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E47E02F-512C-42CE-9C14-7C2A18AB5835}" type="parTrans" cxnId="{CE668300-99DA-43D1-B963-4B22F8E876D3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CC05DA3-E05B-4A7E-A0F1-991DCFBADAE3}" type="sibTrans" cxnId="{CE668300-99DA-43D1-B963-4B22F8E876D3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FD4FC91-9DCE-4178-9CC3-D21586722F2D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Tendencia Central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DC68DC7-11DA-4DEB-9F18-73418409B409}" type="parTrans" cxnId="{208445CB-89F5-40E2-8B2A-37BFCA1D8232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9EFBE17-6837-4A41-BD26-46F3363CF985}" type="sibTrans" cxnId="{208445CB-89F5-40E2-8B2A-37BFCA1D8232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596A814-8DF9-4A47-8259-5B1C929E87F8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Media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B02BC7B-C818-4CAB-832D-0CBA472AA273}" type="parTrans" cxnId="{5326CEA5-038E-4D85-AD12-308B5CF857F1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6785B45-D8E3-44B7-9C85-61041C9D2D7B}" type="sibTrans" cxnId="{5326CEA5-038E-4D85-AD12-308B5CF857F1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62266F2-C640-409E-9812-70759E99498B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Mediana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59D7B7F-E8DD-4FFC-A688-1EECBA9E901C}" type="parTrans" cxnId="{FAA6CBF0-7C58-462D-9A58-7C3D4034DD3A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C59B00B-DB17-4EE0-BD66-73EBDA6C8E27}" type="sibTrans" cxnId="{FAA6CBF0-7C58-462D-9A58-7C3D4034DD3A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144D39-C823-464E-B9B1-D5790C6E7786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Dispersión / Variación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C3F9BF3-B72A-4A66-8E1D-94241E453479}" type="parTrans" cxnId="{F7B5E58A-58B9-47F2-A1D7-50178DDD0AB1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D9407C4-AA4E-4498-A369-0C8E597EC9D6}" type="sibTrans" cxnId="{F7B5E58A-58B9-47F2-A1D7-50178DDD0AB1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9C477FE-D751-467A-9210-613526D3EAFA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Desviación Estándar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E80B0E1-07EC-4909-A504-E1D61A18E2D4}" type="parTrans" cxnId="{B3885093-F63A-425E-BBA9-1CB3DB076B86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D2DDDDB-135B-4CF8-9840-8A8AC150CE4B}" type="sibTrans" cxnId="{B3885093-F63A-425E-BBA9-1CB3DB076B86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D34AFB3-5181-4317-BBD8-849104D105E0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Moda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15BDB6B-943B-44DB-8C19-B87230063A49}" type="parTrans" cxnId="{C65FBB54-7B7A-492C-B1DF-5AB559290956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4B6A8DD-FB41-4D20-A7EC-0E777709CD6F}" type="sibTrans" cxnId="{C65FBB54-7B7A-492C-B1DF-5AB559290956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261EBE2-D0DE-4C89-8AF6-D779463314E4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Varianza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904F7B-18CD-4C83-BF82-B30575BC3CE7}" type="parTrans" cxnId="{7C225E9E-93AA-4473-A818-33FA7909A7EA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EFB4060-34BD-413B-BCA0-66F560ECE85D}" type="sibTrans" cxnId="{7C225E9E-93AA-4473-A818-33FA7909A7EA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CD14206-99E6-4731-8FB8-C9E349C2BBBF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Distribución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42365B3-1571-42B8-8647-D80896498E5F}" type="parTrans" cxnId="{E177BCF4-26B2-4C03-87DA-CB5025E6843F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6ADE48A-18F5-402C-9A48-D28D8CE10750}" type="sibTrans" cxnId="{E177BCF4-26B2-4C03-87DA-CB5025E6843F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B344BEF-5D0B-418C-AF37-D5A46D45A51C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Sesgo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1CDD49-C28F-410B-9C8A-DAE5F8C52DC0}" type="parTrans" cxnId="{8C645B14-6898-42F2-AFF6-27D6A480A95D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118D47D-FFC9-41BE-A951-93685E35EF69}" type="sibTrans" cxnId="{8C645B14-6898-42F2-AFF6-27D6A480A95D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8575B34-FC8C-43E7-96E2-50A77BD49FAD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Dependencia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ADD4DEE-B9C4-4586-A319-61CB9D7E70AD}" type="parTrans" cxnId="{DF434968-0906-4416-9BA6-7559FD4EC437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120738-E10D-45E3-8D51-01C2C085E40B}" type="sibTrans" cxnId="{DF434968-0906-4416-9BA6-7559FD4EC437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1AD027D-664C-45DE-ACBE-3FAF8DFC90D9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Correlación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FB7CD8B-9FE4-4399-AB77-82A3C3EF8553}" type="parTrans" cxnId="{D920F57D-F189-4B66-8F17-F4D4139A42DE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B889C1B-6390-4B86-AA9A-92208782D6C0}" type="sibTrans" cxnId="{D920F57D-F189-4B66-8F17-F4D4139A42DE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18E628F-675A-4219-BEA6-F977AE984CE7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Covarianza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2B9995B-2A2C-4541-A04F-032DB5846577}" type="parTrans" cxnId="{3D5569EB-7878-471D-951B-2CC38E4DF3A7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03C8BD5-8651-4A82-A3E6-29FDF5F815F5}" type="sibTrans" cxnId="{3D5569EB-7878-471D-951B-2CC38E4DF3A7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0D750E3-2A53-40C6-BDEF-629E8BCA7B32}" type="pres">
      <dgm:prSet presAssocID="{100220C5-92FE-423B-B0DA-C8D02456976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1222B749-6794-440E-BD04-FEF28D2C8ACE}" type="pres">
      <dgm:prSet presAssocID="{6D7982E5-C604-427E-BEEE-441B57B1B3F3}" presName="root1" presStyleCnt="0"/>
      <dgm:spPr/>
    </dgm:pt>
    <dgm:pt modelId="{232E7EB7-FEEF-400B-8D81-47E1AE432ABB}" type="pres">
      <dgm:prSet presAssocID="{6D7982E5-C604-427E-BEEE-441B57B1B3F3}" presName="LevelOneTextNode" presStyleLbl="node0" presStyleIdx="0" presStyleCnt="1" custLinFactNeighborX="-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DAA555DB-BA45-459F-939F-86210DA5124E}" type="pres">
      <dgm:prSet presAssocID="{6D7982E5-C604-427E-BEEE-441B57B1B3F3}" presName="level2hierChild" presStyleCnt="0"/>
      <dgm:spPr/>
    </dgm:pt>
    <dgm:pt modelId="{D0C0C47F-1E7C-4F82-8F8B-958ECA25F661}" type="pres">
      <dgm:prSet presAssocID="{6DC68DC7-11DA-4DEB-9F18-73418409B409}" presName="conn2-1" presStyleLbl="parChTrans1D2" presStyleIdx="0" presStyleCnt="4"/>
      <dgm:spPr/>
      <dgm:t>
        <a:bodyPr/>
        <a:lstStyle/>
        <a:p>
          <a:endParaRPr lang="es-MX"/>
        </a:p>
      </dgm:t>
    </dgm:pt>
    <dgm:pt modelId="{171C37DB-7A48-4E24-9BA3-F270B8C40F32}" type="pres">
      <dgm:prSet presAssocID="{6DC68DC7-11DA-4DEB-9F18-73418409B409}" presName="connTx" presStyleLbl="parChTrans1D2" presStyleIdx="0" presStyleCnt="4"/>
      <dgm:spPr/>
      <dgm:t>
        <a:bodyPr/>
        <a:lstStyle/>
        <a:p>
          <a:endParaRPr lang="es-MX"/>
        </a:p>
      </dgm:t>
    </dgm:pt>
    <dgm:pt modelId="{0148481F-017B-4318-AB7A-245DD7B1EEBD}" type="pres">
      <dgm:prSet presAssocID="{8FD4FC91-9DCE-4178-9CC3-D21586722F2D}" presName="root2" presStyleCnt="0"/>
      <dgm:spPr/>
    </dgm:pt>
    <dgm:pt modelId="{62945760-45E7-432F-B29E-3F1C9BDD36B7}" type="pres">
      <dgm:prSet presAssocID="{8FD4FC91-9DCE-4178-9CC3-D21586722F2D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A7510E0E-DBB0-4EA0-8142-B386D5A1F36E}" type="pres">
      <dgm:prSet presAssocID="{8FD4FC91-9DCE-4178-9CC3-D21586722F2D}" presName="level3hierChild" presStyleCnt="0"/>
      <dgm:spPr/>
    </dgm:pt>
    <dgm:pt modelId="{0E4C97ED-FFB9-4643-9614-5B078E88D05A}" type="pres">
      <dgm:prSet presAssocID="{9B02BC7B-C818-4CAB-832D-0CBA472AA273}" presName="conn2-1" presStyleLbl="parChTrans1D3" presStyleIdx="0" presStyleCnt="8"/>
      <dgm:spPr/>
      <dgm:t>
        <a:bodyPr/>
        <a:lstStyle/>
        <a:p>
          <a:endParaRPr lang="es-MX"/>
        </a:p>
      </dgm:t>
    </dgm:pt>
    <dgm:pt modelId="{1EEF74E5-F838-4DC1-9D13-0E11291FB3C4}" type="pres">
      <dgm:prSet presAssocID="{9B02BC7B-C818-4CAB-832D-0CBA472AA273}" presName="connTx" presStyleLbl="parChTrans1D3" presStyleIdx="0" presStyleCnt="8"/>
      <dgm:spPr/>
      <dgm:t>
        <a:bodyPr/>
        <a:lstStyle/>
        <a:p>
          <a:endParaRPr lang="es-MX"/>
        </a:p>
      </dgm:t>
    </dgm:pt>
    <dgm:pt modelId="{47200E79-4A65-4C16-ACBA-2080DD88B2D1}" type="pres">
      <dgm:prSet presAssocID="{0596A814-8DF9-4A47-8259-5B1C929E87F8}" presName="root2" presStyleCnt="0"/>
      <dgm:spPr/>
    </dgm:pt>
    <dgm:pt modelId="{7AEA8382-7F32-4152-87BB-B30245F7E094}" type="pres">
      <dgm:prSet presAssocID="{0596A814-8DF9-4A47-8259-5B1C929E87F8}" presName="LevelTwoTextNode" presStyleLbl="node3" presStyleIdx="0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26C16868-0448-4E8F-B888-4763CB231D6F}" type="pres">
      <dgm:prSet presAssocID="{0596A814-8DF9-4A47-8259-5B1C929E87F8}" presName="level3hierChild" presStyleCnt="0"/>
      <dgm:spPr/>
    </dgm:pt>
    <dgm:pt modelId="{8F2A281F-E1DB-49C2-8A36-89D53D3836C1}" type="pres">
      <dgm:prSet presAssocID="{259D7B7F-E8DD-4FFC-A688-1EECBA9E901C}" presName="conn2-1" presStyleLbl="parChTrans1D3" presStyleIdx="1" presStyleCnt="8"/>
      <dgm:spPr/>
      <dgm:t>
        <a:bodyPr/>
        <a:lstStyle/>
        <a:p>
          <a:endParaRPr lang="es-MX"/>
        </a:p>
      </dgm:t>
    </dgm:pt>
    <dgm:pt modelId="{64B730FB-F0CD-45DB-9263-04FBB6509BA7}" type="pres">
      <dgm:prSet presAssocID="{259D7B7F-E8DD-4FFC-A688-1EECBA9E901C}" presName="connTx" presStyleLbl="parChTrans1D3" presStyleIdx="1" presStyleCnt="8"/>
      <dgm:spPr/>
      <dgm:t>
        <a:bodyPr/>
        <a:lstStyle/>
        <a:p>
          <a:endParaRPr lang="es-MX"/>
        </a:p>
      </dgm:t>
    </dgm:pt>
    <dgm:pt modelId="{E35F4F2D-55EC-4023-82D6-8C79FA520DCF}" type="pres">
      <dgm:prSet presAssocID="{962266F2-C640-409E-9812-70759E99498B}" presName="root2" presStyleCnt="0"/>
      <dgm:spPr/>
    </dgm:pt>
    <dgm:pt modelId="{5D28F1B4-5923-4DB6-A266-6762CFC5F1BB}" type="pres">
      <dgm:prSet presAssocID="{962266F2-C640-409E-9812-70759E99498B}" presName="LevelTwoTextNode" presStyleLbl="node3" presStyleIdx="1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D8A5145A-A547-43C8-B294-D00F6A10B129}" type="pres">
      <dgm:prSet presAssocID="{962266F2-C640-409E-9812-70759E99498B}" presName="level3hierChild" presStyleCnt="0"/>
      <dgm:spPr/>
    </dgm:pt>
    <dgm:pt modelId="{4B056C05-B05B-486A-8CAD-031FEB363452}" type="pres">
      <dgm:prSet presAssocID="{415BDB6B-943B-44DB-8C19-B87230063A49}" presName="conn2-1" presStyleLbl="parChTrans1D3" presStyleIdx="2" presStyleCnt="8"/>
      <dgm:spPr/>
      <dgm:t>
        <a:bodyPr/>
        <a:lstStyle/>
        <a:p>
          <a:endParaRPr lang="es-MX"/>
        </a:p>
      </dgm:t>
    </dgm:pt>
    <dgm:pt modelId="{AB4DB245-E081-4C83-A086-C1C215B13EBE}" type="pres">
      <dgm:prSet presAssocID="{415BDB6B-943B-44DB-8C19-B87230063A49}" presName="connTx" presStyleLbl="parChTrans1D3" presStyleIdx="2" presStyleCnt="8"/>
      <dgm:spPr/>
      <dgm:t>
        <a:bodyPr/>
        <a:lstStyle/>
        <a:p>
          <a:endParaRPr lang="es-MX"/>
        </a:p>
      </dgm:t>
    </dgm:pt>
    <dgm:pt modelId="{43BA363F-90A2-41E5-84B7-D20F829F0993}" type="pres">
      <dgm:prSet presAssocID="{2D34AFB3-5181-4317-BBD8-849104D105E0}" presName="root2" presStyleCnt="0"/>
      <dgm:spPr/>
    </dgm:pt>
    <dgm:pt modelId="{89501316-DB12-4F44-983B-9FF1E3A9A5E2}" type="pres">
      <dgm:prSet presAssocID="{2D34AFB3-5181-4317-BBD8-849104D105E0}" presName="LevelTwoTextNode" presStyleLbl="node3" presStyleIdx="2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214CBBE9-A9B6-48AF-BE4E-E7ECF34A8128}" type="pres">
      <dgm:prSet presAssocID="{2D34AFB3-5181-4317-BBD8-849104D105E0}" presName="level3hierChild" presStyleCnt="0"/>
      <dgm:spPr/>
    </dgm:pt>
    <dgm:pt modelId="{CD007E5B-3581-4B59-BA2C-FAD7384A07EF}" type="pres">
      <dgm:prSet presAssocID="{6C3F9BF3-B72A-4A66-8E1D-94241E453479}" presName="conn2-1" presStyleLbl="parChTrans1D2" presStyleIdx="1" presStyleCnt="4"/>
      <dgm:spPr/>
      <dgm:t>
        <a:bodyPr/>
        <a:lstStyle/>
        <a:p>
          <a:endParaRPr lang="es-MX"/>
        </a:p>
      </dgm:t>
    </dgm:pt>
    <dgm:pt modelId="{B8110B67-3A2B-4535-ADB7-AB0DBBEF9895}" type="pres">
      <dgm:prSet presAssocID="{6C3F9BF3-B72A-4A66-8E1D-94241E453479}" presName="connTx" presStyleLbl="parChTrans1D2" presStyleIdx="1" presStyleCnt="4"/>
      <dgm:spPr/>
      <dgm:t>
        <a:bodyPr/>
        <a:lstStyle/>
        <a:p>
          <a:endParaRPr lang="es-MX"/>
        </a:p>
      </dgm:t>
    </dgm:pt>
    <dgm:pt modelId="{F32778A5-73DB-4764-A8EE-8BDAC3E626D9}" type="pres">
      <dgm:prSet presAssocID="{A1144D39-C823-464E-B9B1-D5790C6E7786}" presName="root2" presStyleCnt="0"/>
      <dgm:spPr/>
    </dgm:pt>
    <dgm:pt modelId="{0FB64EB4-72BE-4236-A02E-B755E3075F8D}" type="pres">
      <dgm:prSet presAssocID="{A1144D39-C823-464E-B9B1-D5790C6E7786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BA29E84-69FD-4DE0-BA99-5625FE12C32A}" type="pres">
      <dgm:prSet presAssocID="{A1144D39-C823-464E-B9B1-D5790C6E7786}" presName="level3hierChild" presStyleCnt="0"/>
      <dgm:spPr/>
    </dgm:pt>
    <dgm:pt modelId="{23DCBA2A-6710-414F-A92E-64A09BA42DBA}" type="pres">
      <dgm:prSet presAssocID="{AE80B0E1-07EC-4909-A504-E1D61A18E2D4}" presName="conn2-1" presStyleLbl="parChTrans1D3" presStyleIdx="3" presStyleCnt="8"/>
      <dgm:spPr/>
      <dgm:t>
        <a:bodyPr/>
        <a:lstStyle/>
        <a:p>
          <a:endParaRPr lang="es-MX"/>
        </a:p>
      </dgm:t>
    </dgm:pt>
    <dgm:pt modelId="{92B7A871-F71E-44AD-9CB5-B81FA176B95B}" type="pres">
      <dgm:prSet presAssocID="{AE80B0E1-07EC-4909-A504-E1D61A18E2D4}" presName="connTx" presStyleLbl="parChTrans1D3" presStyleIdx="3" presStyleCnt="8"/>
      <dgm:spPr/>
      <dgm:t>
        <a:bodyPr/>
        <a:lstStyle/>
        <a:p>
          <a:endParaRPr lang="es-MX"/>
        </a:p>
      </dgm:t>
    </dgm:pt>
    <dgm:pt modelId="{0BC5E0B6-E42D-4ABE-A021-7FD392768250}" type="pres">
      <dgm:prSet presAssocID="{79C477FE-D751-467A-9210-613526D3EAFA}" presName="root2" presStyleCnt="0"/>
      <dgm:spPr/>
    </dgm:pt>
    <dgm:pt modelId="{0E2F6B03-3579-4239-9F91-2ABB94254AC1}" type="pres">
      <dgm:prSet presAssocID="{79C477FE-D751-467A-9210-613526D3EAFA}" presName="LevelTwoTextNode" presStyleLbl="node3" presStyleIdx="3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85C37E2-F4C7-4FEE-83BD-B818CEAEA470}" type="pres">
      <dgm:prSet presAssocID="{79C477FE-D751-467A-9210-613526D3EAFA}" presName="level3hierChild" presStyleCnt="0"/>
      <dgm:spPr/>
    </dgm:pt>
    <dgm:pt modelId="{3D318EB4-1039-4355-8976-A943C90E5E5F}" type="pres">
      <dgm:prSet presAssocID="{AB904F7B-18CD-4C83-BF82-B30575BC3CE7}" presName="conn2-1" presStyleLbl="parChTrans1D3" presStyleIdx="4" presStyleCnt="8"/>
      <dgm:spPr/>
      <dgm:t>
        <a:bodyPr/>
        <a:lstStyle/>
        <a:p>
          <a:endParaRPr lang="es-MX"/>
        </a:p>
      </dgm:t>
    </dgm:pt>
    <dgm:pt modelId="{FFA95D60-2E1B-4439-9EAE-995E841D8B95}" type="pres">
      <dgm:prSet presAssocID="{AB904F7B-18CD-4C83-BF82-B30575BC3CE7}" presName="connTx" presStyleLbl="parChTrans1D3" presStyleIdx="4" presStyleCnt="8"/>
      <dgm:spPr/>
      <dgm:t>
        <a:bodyPr/>
        <a:lstStyle/>
        <a:p>
          <a:endParaRPr lang="es-MX"/>
        </a:p>
      </dgm:t>
    </dgm:pt>
    <dgm:pt modelId="{68F73392-4DA7-45A3-B55D-81C3EFDA128F}" type="pres">
      <dgm:prSet presAssocID="{B261EBE2-D0DE-4C89-8AF6-D779463314E4}" presName="root2" presStyleCnt="0"/>
      <dgm:spPr/>
    </dgm:pt>
    <dgm:pt modelId="{DAD7AE2B-F6DA-4FC5-BF80-BF674C6C54EA}" type="pres">
      <dgm:prSet presAssocID="{B261EBE2-D0DE-4C89-8AF6-D779463314E4}" presName="LevelTwoTextNode" presStyleLbl="node3" presStyleIdx="4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00458EF5-4AB6-4ADD-B05A-F9274EAFD6A7}" type="pres">
      <dgm:prSet presAssocID="{B261EBE2-D0DE-4C89-8AF6-D779463314E4}" presName="level3hierChild" presStyleCnt="0"/>
      <dgm:spPr/>
    </dgm:pt>
    <dgm:pt modelId="{D4DD03F2-DFAD-49C6-8E98-C5E58563ABAD}" type="pres">
      <dgm:prSet presAssocID="{642365B3-1571-42B8-8647-D80896498E5F}" presName="conn2-1" presStyleLbl="parChTrans1D2" presStyleIdx="2" presStyleCnt="4"/>
      <dgm:spPr/>
      <dgm:t>
        <a:bodyPr/>
        <a:lstStyle/>
        <a:p>
          <a:endParaRPr lang="es-MX"/>
        </a:p>
      </dgm:t>
    </dgm:pt>
    <dgm:pt modelId="{8FE1B35D-E392-491A-84E5-7486DB47E5E6}" type="pres">
      <dgm:prSet presAssocID="{642365B3-1571-42B8-8647-D80896498E5F}" presName="connTx" presStyleLbl="parChTrans1D2" presStyleIdx="2" presStyleCnt="4"/>
      <dgm:spPr/>
      <dgm:t>
        <a:bodyPr/>
        <a:lstStyle/>
        <a:p>
          <a:endParaRPr lang="es-MX"/>
        </a:p>
      </dgm:t>
    </dgm:pt>
    <dgm:pt modelId="{51D4A2AB-1C9F-4F1A-B8D8-5614AE969F5A}" type="pres">
      <dgm:prSet presAssocID="{BCD14206-99E6-4731-8FB8-C9E349C2BBBF}" presName="root2" presStyleCnt="0"/>
      <dgm:spPr/>
    </dgm:pt>
    <dgm:pt modelId="{62F1D30C-A2A4-4879-BF67-25BD3DF97B5E}" type="pres">
      <dgm:prSet presAssocID="{BCD14206-99E6-4731-8FB8-C9E349C2BBBF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FFDA9118-578B-40ED-9E49-2F6E813ED2A2}" type="pres">
      <dgm:prSet presAssocID="{BCD14206-99E6-4731-8FB8-C9E349C2BBBF}" presName="level3hierChild" presStyleCnt="0"/>
      <dgm:spPr/>
    </dgm:pt>
    <dgm:pt modelId="{EAB58412-C057-45DE-B3FF-4FACAD73BFC0}" type="pres">
      <dgm:prSet presAssocID="{E21CDD49-C28F-410B-9C8A-DAE5F8C52DC0}" presName="conn2-1" presStyleLbl="parChTrans1D3" presStyleIdx="5" presStyleCnt="8"/>
      <dgm:spPr/>
      <dgm:t>
        <a:bodyPr/>
        <a:lstStyle/>
        <a:p>
          <a:endParaRPr lang="es-MX"/>
        </a:p>
      </dgm:t>
    </dgm:pt>
    <dgm:pt modelId="{142B5FB8-6E9F-44FE-BF88-14090B05E396}" type="pres">
      <dgm:prSet presAssocID="{E21CDD49-C28F-410B-9C8A-DAE5F8C52DC0}" presName="connTx" presStyleLbl="parChTrans1D3" presStyleIdx="5" presStyleCnt="8"/>
      <dgm:spPr/>
      <dgm:t>
        <a:bodyPr/>
        <a:lstStyle/>
        <a:p>
          <a:endParaRPr lang="es-MX"/>
        </a:p>
      </dgm:t>
    </dgm:pt>
    <dgm:pt modelId="{126F3BA8-8E51-4E53-A2AC-A8FAC61DFC1C}" type="pres">
      <dgm:prSet presAssocID="{4B344BEF-5D0B-418C-AF37-D5A46D45A51C}" presName="root2" presStyleCnt="0"/>
      <dgm:spPr/>
    </dgm:pt>
    <dgm:pt modelId="{3AF15789-D387-4A4B-AC50-FCD554D47DA0}" type="pres">
      <dgm:prSet presAssocID="{4B344BEF-5D0B-418C-AF37-D5A46D45A51C}" presName="LevelTwoTextNode" presStyleLbl="node3" presStyleIdx="5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8DB86893-74BC-4C6D-80C0-08B3E144E0CD}" type="pres">
      <dgm:prSet presAssocID="{4B344BEF-5D0B-418C-AF37-D5A46D45A51C}" presName="level3hierChild" presStyleCnt="0"/>
      <dgm:spPr/>
    </dgm:pt>
    <dgm:pt modelId="{398FBBA4-038B-4BFC-8F41-26DE063E7A18}" type="pres">
      <dgm:prSet presAssocID="{2ADD4DEE-B9C4-4586-A319-61CB9D7E70AD}" presName="conn2-1" presStyleLbl="parChTrans1D2" presStyleIdx="3" presStyleCnt="4"/>
      <dgm:spPr/>
      <dgm:t>
        <a:bodyPr/>
        <a:lstStyle/>
        <a:p>
          <a:endParaRPr lang="es-MX"/>
        </a:p>
      </dgm:t>
    </dgm:pt>
    <dgm:pt modelId="{6631C909-9B9A-4E64-92DD-0B7ED136BAA5}" type="pres">
      <dgm:prSet presAssocID="{2ADD4DEE-B9C4-4586-A319-61CB9D7E70AD}" presName="connTx" presStyleLbl="parChTrans1D2" presStyleIdx="3" presStyleCnt="4"/>
      <dgm:spPr/>
      <dgm:t>
        <a:bodyPr/>
        <a:lstStyle/>
        <a:p>
          <a:endParaRPr lang="es-MX"/>
        </a:p>
      </dgm:t>
    </dgm:pt>
    <dgm:pt modelId="{4613A90C-085F-4286-8897-9DBC0E6212EB}" type="pres">
      <dgm:prSet presAssocID="{88575B34-FC8C-43E7-96E2-50A77BD49FAD}" presName="root2" presStyleCnt="0"/>
      <dgm:spPr/>
    </dgm:pt>
    <dgm:pt modelId="{E2E78A23-4417-408D-ACA6-177F18C0BC11}" type="pres">
      <dgm:prSet presAssocID="{88575B34-FC8C-43E7-96E2-50A77BD49FA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488577F8-1735-4DD6-94B8-67B33FC0B02A}" type="pres">
      <dgm:prSet presAssocID="{88575B34-FC8C-43E7-96E2-50A77BD49FAD}" presName="level3hierChild" presStyleCnt="0"/>
      <dgm:spPr/>
    </dgm:pt>
    <dgm:pt modelId="{4A397BDE-1375-464C-9337-D9B417BE41EC}" type="pres">
      <dgm:prSet presAssocID="{BFB7CD8B-9FE4-4399-AB77-82A3C3EF8553}" presName="conn2-1" presStyleLbl="parChTrans1D3" presStyleIdx="6" presStyleCnt="8"/>
      <dgm:spPr/>
      <dgm:t>
        <a:bodyPr/>
        <a:lstStyle/>
        <a:p>
          <a:endParaRPr lang="es-MX"/>
        </a:p>
      </dgm:t>
    </dgm:pt>
    <dgm:pt modelId="{C9832125-CC37-40C8-B8FE-FC50C8BBEE90}" type="pres">
      <dgm:prSet presAssocID="{BFB7CD8B-9FE4-4399-AB77-82A3C3EF8553}" presName="connTx" presStyleLbl="parChTrans1D3" presStyleIdx="6" presStyleCnt="8"/>
      <dgm:spPr/>
      <dgm:t>
        <a:bodyPr/>
        <a:lstStyle/>
        <a:p>
          <a:endParaRPr lang="es-MX"/>
        </a:p>
      </dgm:t>
    </dgm:pt>
    <dgm:pt modelId="{C2BA38D3-AEA5-4228-8391-CF3328E2C297}" type="pres">
      <dgm:prSet presAssocID="{91AD027D-664C-45DE-ACBE-3FAF8DFC90D9}" presName="root2" presStyleCnt="0"/>
      <dgm:spPr/>
    </dgm:pt>
    <dgm:pt modelId="{C7C429F7-D695-469B-8F79-5388CE62ECB6}" type="pres">
      <dgm:prSet presAssocID="{91AD027D-664C-45DE-ACBE-3FAF8DFC90D9}" presName="LevelTwoTextNode" presStyleLbl="node3" presStyleIdx="6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E4E01196-7A03-4C8B-B272-D0FFBFA6B29D}" type="pres">
      <dgm:prSet presAssocID="{91AD027D-664C-45DE-ACBE-3FAF8DFC90D9}" presName="level3hierChild" presStyleCnt="0"/>
      <dgm:spPr/>
    </dgm:pt>
    <dgm:pt modelId="{41B2FCFB-9F73-435A-BC51-353092BAA7E2}" type="pres">
      <dgm:prSet presAssocID="{32B9995B-2A2C-4541-A04F-032DB5846577}" presName="conn2-1" presStyleLbl="parChTrans1D3" presStyleIdx="7" presStyleCnt="8"/>
      <dgm:spPr/>
      <dgm:t>
        <a:bodyPr/>
        <a:lstStyle/>
        <a:p>
          <a:endParaRPr lang="es-MX"/>
        </a:p>
      </dgm:t>
    </dgm:pt>
    <dgm:pt modelId="{153B346A-6449-4E95-8BF2-B89320089382}" type="pres">
      <dgm:prSet presAssocID="{32B9995B-2A2C-4541-A04F-032DB5846577}" presName="connTx" presStyleLbl="parChTrans1D3" presStyleIdx="7" presStyleCnt="8"/>
      <dgm:spPr/>
      <dgm:t>
        <a:bodyPr/>
        <a:lstStyle/>
        <a:p>
          <a:endParaRPr lang="es-MX"/>
        </a:p>
      </dgm:t>
    </dgm:pt>
    <dgm:pt modelId="{03BC8C92-D236-4219-9B4D-8F87EB005214}" type="pres">
      <dgm:prSet presAssocID="{518E628F-675A-4219-BEA6-F977AE984CE7}" presName="root2" presStyleCnt="0"/>
      <dgm:spPr/>
    </dgm:pt>
    <dgm:pt modelId="{BFF4FD29-E78C-486E-8E74-ABAB92C46F5A}" type="pres">
      <dgm:prSet presAssocID="{518E628F-675A-4219-BEA6-F977AE984CE7}" presName="LevelTwoTextNode" presStyleLbl="node3" presStyleIdx="7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AA042D6C-1439-47CC-815B-F9AC61091DBD}" type="pres">
      <dgm:prSet presAssocID="{518E628F-675A-4219-BEA6-F977AE984CE7}" presName="level3hierChild" presStyleCnt="0"/>
      <dgm:spPr/>
    </dgm:pt>
  </dgm:ptLst>
  <dgm:cxnLst>
    <dgm:cxn modelId="{0CEA4781-F9E9-4E2F-90D3-FD3126C7114E}" type="presOf" srcId="{6DC68DC7-11DA-4DEB-9F18-73418409B409}" destId="{D0C0C47F-1E7C-4F82-8F8B-958ECA25F661}" srcOrd="0" destOrd="0" presId="urn:microsoft.com/office/officeart/2005/8/layout/hierarchy2"/>
    <dgm:cxn modelId="{73EFC3C7-AD03-497E-97EC-EC78C025331B}" type="presOf" srcId="{2ADD4DEE-B9C4-4586-A319-61CB9D7E70AD}" destId="{398FBBA4-038B-4BFC-8F41-26DE063E7A18}" srcOrd="0" destOrd="0" presId="urn:microsoft.com/office/officeart/2005/8/layout/hierarchy2"/>
    <dgm:cxn modelId="{EAB1D0F9-9E74-483B-8E50-55D2315241BF}" type="presOf" srcId="{259D7B7F-E8DD-4FFC-A688-1EECBA9E901C}" destId="{8F2A281F-E1DB-49C2-8A36-89D53D3836C1}" srcOrd="0" destOrd="0" presId="urn:microsoft.com/office/officeart/2005/8/layout/hierarchy2"/>
    <dgm:cxn modelId="{F7B5E58A-58B9-47F2-A1D7-50178DDD0AB1}" srcId="{6D7982E5-C604-427E-BEEE-441B57B1B3F3}" destId="{A1144D39-C823-464E-B9B1-D5790C6E7786}" srcOrd="1" destOrd="0" parTransId="{6C3F9BF3-B72A-4A66-8E1D-94241E453479}" sibTransId="{ED9407C4-AA4E-4498-A369-0C8E597EC9D6}"/>
    <dgm:cxn modelId="{350FED36-4670-4290-989A-D00C9163D78C}" type="presOf" srcId="{32B9995B-2A2C-4541-A04F-032DB5846577}" destId="{153B346A-6449-4E95-8BF2-B89320089382}" srcOrd="1" destOrd="0" presId="urn:microsoft.com/office/officeart/2005/8/layout/hierarchy2"/>
    <dgm:cxn modelId="{5E4CF6C7-6B9C-47E4-92A6-AACE84729CE7}" type="presOf" srcId="{AB904F7B-18CD-4C83-BF82-B30575BC3CE7}" destId="{FFA95D60-2E1B-4439-9EAE-995E841D8B95}" srcOrd="1" destOrd="0" presId="urn:microsoft.com/office/officeart/2005/8/layout/hierarchy2"/>
    <dgm:cxn modelId="{C65FBB54-7B7A-492C-B1DF-5AB559290956}" srcId="{8FD4FC91-9DCE-4178-9CC3-D21586722F2D}" destId="{2D34AFB3-5181-4317-BBD8-849104D105E0}" srcOrd="2" destOrd="0" parTransId="{415BDB6B-943B-44DB-8C19-B87230063A49}" sibTransId="{64B6A8DD-FB41-4D20-A7EC-0E777709CD6F}"/>
    <dgm:cxn modelId="{3D8A356D-D3BC-4FA2-B691-877A003F5B07}" type="presOf" srcId="{BCD14206-99E6-4731-8FB8-C9E349C2BBBF}" destId="{62F1D30C-A2A4-4879-BF67-25BD3DF97B5E}" srcOrd="0" destOrd="0" presId="urn:microsoft.com/office/officeart/2005/8/layout/hierarchy2"/>
    <dgm:cxn modelId="{7D7A4B62-FC89-4A5C-B4B6-D8BA022A80D9}" type="presOf" srcId="{9B02BC7B-C818-4CAB-832D-0CBA472AA273}" destId="{0E4C97ED-FFB9-4643-9614-5B078E88D05A}" srcOrd="0" destOrd="0" presId="urn:microsoft.com/office/officeart/2005/8/layout/hierarchy2"/>
    <dgm:cxn modelId="{5326CEA5-038E-4D85-AD12-308B5CF857F1}" srcId="{8FD4FC91-9DCE-4178-9CC3-D21586722F2D}" destId="{0596A814-8DF9-4A47-8259-5B1C929E87F8}" srcOrd="0" destOrd="0" parTransId="{9B02BC7B-C818-4CAB-832D-0CBA472AA273}" sibTransId="{A6785B45-D8E3-44B7-9C85-61041C9D2D7B}"/>
    <dgm:cxn modelId="{7C225E9E-93AA-4473-A818-33FA7909A7EA}" srcId="{A1144D39-C823-464E-B9B1-D5790C6E7786}" destId="{B261EBE2-D0DE-4C89-8AF6-D779463314E4}" srcOrd="1" destOrd="0" parTransId="{AB904F7B-18CD-4C83-BF82-B30575BC3CE7}" sibTransId="{2EFB4060-34BD-413B-BCA0-66F560ECE85D}"/>
    <dgm:cxn modelId="{ABBDA1A1-BECC-4963-8376-070514A74D7D}" type="presOf" srcId="{AB904F7B-18CD-4C83-BF82-B30575BC3CE7}" destId="{3D318EB4-1039-4355-8976-A943C90E5E5F}" srcOrd="0" destOrd="0" presId="urn:microsoft.com/office/officeart/2005/8/layout/hierarchy2"/>
    <dgm:cxn modelId="{B3885093-F63A-425E-BBA9-1CB3DB076B86}" srcId="{A1144D39-C823-464E-B9B1-D5790C6E7786}" destId="{79C477FE-D751-467A-9210-613526D3EAFA}" srcOrd="0" destOrd="0" parTransId="{AE80B0E1-07EC-4909-A504-E1D61A18E2D4}" sibTransId="{4D2DDDDB-135B-4CF8-9840-8A8AC150CE4B}"/>
    <dgm:cxn modelId="{64FE709B-2DB6-4838-860F-7E418374C23B}" type="presOf" srcId="{6C3F9BF3-B72A-4A66-8E1D-94241E453479}" destId="{B8110B67-3A2B-4535-ADB7-AB0DBBEF9895}" srcOrd="1" destOrd="0" presId="urn:microsoft.com/office/officeart/2005/8/layout/hierarchy2"/>
    <dgm:cxn modelId="{7940E922-1D78-4486-905F-91EBB1EB41D6}" type="presOf" srcId="{4B344BEF-5D0B-418C-AF37-D5A46D45A51C}" destId="{3AF15789-D387-4A4B-AC50-FCD554D47DA0}" srcOrd="0" destOrd="0" presId="urn:microsoft.com/office/officeart/2005/8/layout/hierarchy2"/>
    <dgm:cxn modelId="{D920F57D-F189-4B66-8F17-F4D4139A42DE}" srcId="{88575B34-FC8C-43E7-96E2-50A77BD49FAD}" destId="{91AD027D-664C-45DE-ACBE-3FAF8DFC90D9}" srcOrd="0" destOrd="0" parTransId="{BFB7CD8B-9FE4-4399-AB77-82A3C3EF8553}" sibTransId="{0B889C1B-6390-4B86-AA9A-92208782D6C0}"/>
    <dgm:cxn modelId="{25BC6BA2-A8ED-46BD-87F5-BC9AA4194F10}" type="presOf" srcId="{6C3F9BF3-B72A-4A66-8E1D-94241E453479}" destId="{CD007E5B-3581-4B59-BA2C-FAD7384A07EF}" srcOrd="0" destOrd="0" presId="urn:microsoft.com/office/officeart/2005/8/layout/hierarchy2"/>
    <dgm:cxn modelId="{F52400B8-4715-40D1-BAF1-569FF036555B}" type="presOf" srcId="{32B9995B-2A2C-4541-A04F-032DB5846577}" destId="{41B2FCFB-9F73-435A-BC51-353092BAA7E2}" srcOrd="0" destOrd="0" presId="urn:microsoft.com/office/officeart/2005/8/layout/hierarchy2"/>
    <dgm:cxn modelId="{466395B0-731F-40A5-A03B-FDEA8834DDD4}" type="presOf" srcId="{415BDB6B-943B-44DB-8C19-B87230063A49}" destId="{4B056C05-B05B-486A-8CAD-031FEB363452}" srcOrd="0" destOrd="0" presId="urn:microsoft.com/office/officeart/2005/8/layout/hierarchy2"/>
    <dgm:cxn modelId="{A8176E00-0AAC-43DE-B2BE-8AFE540233C8}" type="presOf" srcId="{E21CDD49-C28F-410B-9C8A-DAE5F8C52DC0}" destId="{142B5FB8-6E9F-44FE-BF88-14090B05E396}" srcOrd="1" destOrd="0" presId="urn:microsoft.com/office/officeart/2005/8/layout/hierarchy2"/>
    <dgm:cxn modelId="{8C645B14-6898-42F2-AFF6-27D6A480A95D}" srcId="{BCD14206-99E6-4731-8FB8-C9E349C2BBBF}" destId="{4B344BEF-5D0B-418C-AF37-D5A46D45A51C}" srcOrd="0" destOrd="0" parTransId="{E21CDD49-C28F-410B-9C8A-DAE5F8C52DC0}" sibTransId="{4118D47D-FFC9-41BE-A951-93685E35EF69}"/>
    <dgm:cxn modelId="{2FB9818E-38CE-434F-9F10-8F9F92358121}" type="presOf" srcId="{A1144D39-C823-464E-B9B1-D5790C6E7786}" destId="{0FB64EB4-72BE-4236-A02E-B755E3075F8D}" srcOrd="0" destOrd="0" presId="urn:microsoft.com/office/officeart/2005/8/layout/hierarchy2"/>
    <dgm:cxn modelId="{22E728C6-7275-49B1-A131-11E03DA48BE4}" type="presOf" srcId="{100220C5-92FE-423B-B0DA-C8D02456976A}" destId="{C0D750E3-2A53-40C6-BDEF-629E8BCA7B32}" srcOrd="0" destOrd="0" presId="urn:microsoft.com/office/officeart/2005/8/layout/hierarchy2"/>
    <dgm:cxn modelId="{B9779469-34AF-4A76-A26E-95EB1D942DC2}" type="presOf" srcId="{79C477FE-D751-467A-9210-613526D3EAFA}" destId="{0E2F6B03-3579-4239-9F91-2ABB94254AC1}" srcOrd="0" destOrd="0" presId="urn:microsoft.com/office/officeart/2005/8/layout/hierarchy2"/>
    <dgm:cxn modelId="{DF434968-0906-4416-9BA6-7559FD4EC437}" srcId="{6D7982E5-C604-427E-BEEE-441B57B1B3F3}" destId="{88575B34-FC8C-43E7-96E2-50A77BD49FAD}" srcOrd="3" destOrd="0" parTransId="{2ADD4DEE-B9C4-4586-A319-61CB9D7E70AD}" sibTransId="{AB120738-E10D-45E3-8D51-01C2C085E40B}"/>
    <dgm:cxn modelId="{BB8106EC-414E-4CA7-AE11-8139A7D5EE9D}" type="presOf" srcId="{9B02BC7B-C818-4CAB-832D-0CBA472AA273}" destId="{1EEF74E5-F838-4DC1-9D13-0E11291FB3C4}" srcOrd="1" destOrd="0" presId="urn:microsoft.com/office/officeart/2005/8/layout/hierarchy2"/>
    <dgm:cxn modelId="{3D5569EB-7878-471D-951B-2CC38E4DF3A7}" srcId="{88575B34-FC8C-43E7-96E2-50A77BD49FAD}" destId="{518E628F-675A-4219-BEA6-F977AE984CE7}" srcOrd="1" destOrd="0" parTransId="{32B9995B-2A2C-4541-A04F-032DB5846577}" sibTransId="{E03C8BD5-8651-4A82-A3E6-29FDF5F815F5}"/>
    <dgm:cxn modelId="{208445CB-89F5-40E2-8B2A-37BFCA1D8232}" srcId="{6D7982E5-C604-427E-BEEE-441B57B1B3F3}" destId="{8FD4FC91-9DCE-4178-9CC3-D21586722F2D}" srcOrd="0" destOrd="0" parTransId="{6DC68DC7-11DA-4DEB-9F18-73418409B409}" sibTransId="{E9EFBE17-6837-4A41-BD26-46F3363CF985}"/>
    <dgm:cxn modelId="{22886109-3DD5-4208-965C-ECA0D34FA683}" type="presOf" srcId="{642365B3-1571-42B8-8647-D80896498E5F}" destId="{8FE1B35D-E392-491A-84E5-7486DB47E5E6}" srcOrd="1" destOrd="0" presId="urn:microsoft.com/office/officeart/2005/8/layout/hierarchy2"/>
    <dgm:cxn modelId="{30B2648F-2AAA-41B9-B983-9C4F2805C672}" type="presOf" srcId="{6D7982E5-C604-427E-BEEE-441B57B1B3F3}" destId="{232E7EB7-FEEF-400B-8D81-47E1AE432ABB}" srcOrd="0" destOrd="0" presId="urn:microsoft.com/office/officeart/2005/8/layout/hierarchy2"/>
    <dgm:cxn modelId="{F827728E-8E37-492E-83B5-1CB048B73CFE}" type="presOf" srcId="{8FD4FC91-9DCE-4178-9CC3-D21586722F2D}" destId="{62945760-45E7-432F-B29E-3F1C9BDD36B7}" srcOrd="0" destOrd="0" presId="urn:microsoft.com/office/officeart/2005/8/layout/hierarchy2"/>
    <dgm:cxn modelId="{FAA6CBF0-7C58-462D-9A58-7C3D4034DD3A}" srcId="{8FD4FC91-9DCE-4178-9CC3-D21586722F2D}" destId="{962266F2-C640-409E-9812-70759E99498B}" srcOrd="1" destOrd="0" parTransId="{259D7B7F-E8DD-4FFC-A688-1EECBA9E901C}" sibTransId="{EC59B00B-DB17-4EE0-BD66-73EBDA6C8E27}"/>
    <dgm:cxn modelId="{179488AA-714B-48A4-BF05-B2BF8FC54EED}" type="presOf" srcId="{0596A814-8DF9-4A47-8259-5B1C929E87F8}" destId="{7AEA8382-7F32-4152-87BB-B30245F7E094}" srcOrd="0" destOrd="0" presId="urn:microsoft.com/office/officeart/2005/8/layout/hierarchy2"/>
    <dgm:cxn modelId="{710D14D5-571C-470B-B9F8-195E99DB9F82}" type="presOf" srcId="{6DC68DC7-11DA-4DEB-9F18-73418409B409}" destId="{171C37DB-7A48-4E24-9BA3-F270B8C40F32}" srcOrd="1" destOrd="0" presId="urn:microsoft.com/office/officeart/2005/8/layout/hierarchy2"/>
    <dgm:cxn modelId="{A8374086-37A8-47B6-BE46-F1FAF5C0154F}" type="presOf" srcId="{415BDB6B-943B-44DB-8C19-B87230063A49}" destId="{AB4DB245-E081-4C83-A086-C1C215B13EBE}" srcOrd="1" destOrd="0" presId="urn:microsoft.com/office/officeart/2005/8/layout/hierarchy2"/>
    <dgm:cxn modelId="{75DB9CFD-BB5B-4B19-BE44-68366304CD2E}" type="presOf" srcId="{518E628F-675A-4219-BEA6-F977AE984CE7}" destId="{BFF4FD29-E78C-486E-8E74-ABAB92C46F5A}" srcOrd="0" destOrd="0" presId="urn:microsoft.com/office/officeart/2005/8/layout/hierarchy2"/>
    <dgm:cxn modelId="{F86F6483-721C-4014-B487-CB36413B4D2F}" type="presOf" srcId="{91AD027D-664C-45DE-ACBE-3FAF8DFC90D9}" destId="{C7C429F7-D695-469B-8F79-5388CE62ECB6}" srcOrd="0" destOrd="0" presId="urn:microsoft.com/office/officeart/2005/8/layout/hierarchy2"/>
    <dgm:cxn modelId="{07FAA88E-B1E4-47A2-BC0A-35145A1D0D3B}" type="presOf" srcId="{2D34AFB3-5181-4317-BBD8-849104D105E0}" destId="{89501316-DB12-4F44-983B-9FF1E3A9A5E2}" srcOrd="0" destOrd="0" presId="urn:microsoft.com/office/officeart/2005/8/layout/hierarchy2"/>
    <dgm:cxn modelId="{1CFF3307-AA65-4FEA-BBC5-2384BC728198}" type="presOf" srcId="{BFB7CD8B-9FE4-4399-AB77-82A3C3EF8553}" destId="{C9832125-CC37-40C8-B8FE-FC50C8BBEE90}" srcOrd="1" destOrd="0" presId="urn:microsoft.com/office/officeart/2005/8/layout/hierarchy2"/>
    <dgm:cxn modelId="{E177BCF4-26B2-4C03-87DA-CB5025E6843F}" srcId="{6D7982E5-C604-427E-BEEE-441B57B1B3F3}" destId="{BCD14206-99E6-4731-8FB8-C9E349C2BBBF}" srcOrd="2" destOrd="0" parTransId="{642365B3-1571-42B8-8647-D80896498E5F}" sibTransId="{46ADE48A-18F5-402C-9A48-D28D8CE10750}"/>
    <dgm:cxn modelId="{A9E1F8D2-F378-4ED9-A4E6-28CC1DEA5840}" type="presOf" srcId="{AE80B0E1-07EC-4909-A504-E1D61A18E2D4}" destId="{23DCBA2A-6710-414F-A92E-64A09BA42DBA}" srcOrd="0" destOrd="0" presId="urn:microsoft.com/office/officeart/2005/8/layout/hierarchy2"/>
    <dgm:cxn modelId="{A6964CB3-0BB3-48F8-93BC-25B17CBC791D}" type="presOf" srcId="{2ADD4DEE-B9C4-4586-A319-61CB9D7E70AD}" destId="{6631C909-9B9A-4E64-92DD-0B7ED136BAA5}" srcOrd="1" destOrd="0" presId="urn:microsoft.com/office/officeart/2005/8/layout/hierarchy2"/>
    <dgm:cxn modelId="{31B6DFC1-BF47-4367-9117-BCFAE43987B1}" type="presOf" srcId="{88575B34-FC8C-43E7-96E2-50A77BD49FAD}" destId="{E2E78A23-4417-408D-ACA6-177F18C0BC11}" srcOrd="0" destOrd="0" presId="urn:microsoft.com/office/officeart/2005/8/layout/hierarchy2"/>
    <dgm:cxn modelId="{F5D86AF3-9E0C-4364-A651-E306751E7CB3}" type="presOf" srcId="{962266F2-C640-409E-9812-70759E99498B}" destId="{5D28F1B4-5923-4DB6-A266-6762CFC5F1BB}" srcOrd="0" destOrd="0" presId="urn:microsoft.com/office/officeart/2005/8/layout/hierarchy2"/>
    <dgm:cxn modelId="{CFD4790F-A550-46C9-B565-C457FEBA9E50}" type="presOf" srcId="{E21CDD49-C28F-410B-9C8A-DAE5F8C52DC0}" destId="{EAB58412-C057-45DE-B3FF-4FACAD73BFC0}" srcOrd="0" destOrd="0" presId="urn:microsoft.com/office/officeart/2005/8/layout/hierarchy2"/>
    <dgm:cxn modelId="{CE668300-99DA-43D1-B963-4B22F8E876D3}" srcId="{100220C5-92FE-423B-B0DA-C8D02456976A}" destId="{6D7982E5-C604-427E-BEEE-441B57B1B3F3}" srcOrd="0" destOrd="0" parTransId="{5E47E02F-512C-42CE-9C14-7C2A18AB5835}" sibTransId="{9CC05DA3-E05B-4A7E-A0F1-991DCFBADAE3}"/>
    <dgm:cxn modelId="{52222860-5957-4DB8-B0AE-8E065FC3F349}" type="presOf" srcId="{259D7B7F-E8DD-4FFC-A688-1EECBA9E901C}" destId="{64B730FB-F0CD-45DB-9263-04FBB6509BA7}" srcOrd="1" destOrd="0" presId="urn:microsoft.com/office/officeart/2005/8/layout/hierarchy2"/>
    <dgm:cxn modelId="{5AD31FDC-3468-43A7-A43E-16F6A5E26300}" type="presOf" srcId="{AE80B0E1-07EC-4909-A504-E1D61A18E2D4}" destId="{92B7A871-F71E-44AD-9CB5-B81FA176B95B}" srcOrd="1" destOrd="0" presId="urn:microsoft.com/office/officeart/2005/8/layout/hierarchy2"/>
    <dgm:cxn modelId="{11520281-827D-4671-9241-DA5FD0427D65}" type="presOf" srcId="{BFB7CD8B-9FE4-4399-AB77-82A3C3EF8553}" destId="{4A397BDE-1375-464C-9337-D9B417BE41EC}" srcOrd="0" destOrd="0" presId="urn:microsoft.com/office/officeart/2005/8/layout/hierarchy2"/>
    <dgm:cxn modelId="{395D2022-0B10-47A2-B21D-825C894A49F5}" type="presOf" srcId="{642365B3-1571-42B8-8647-D80896498E5F}" destId="{D4DD03F2-DFAD-49C6-8E98-C5E58563ABAD}" srcOrd="0" destOrd="0" presId="urn:microsoft.com/office/officeart/2005/8/layout/hierarchy2"/>
    <dgm:cxn modelId="{5D95D683-CE03-49E9-B345-2D62399132BC}" type="presOf" srcId="{B261EBE2-D0DE-4C89-8AF6-D779463314E4}" destId="{DAD7AE2B-F6DA-4FC5-BF80-BF674C6C54EA}" srcOrd="0" destOrd="0" presId="urn:microsoft.com/office/officeart/2005/8/layout/hierarchy2"/>
    <dgm:cxn modelId="{40871316-B3D7-4B93-BE37-D6543C5DE4A8}" type="presParOf" srcId="{C0D750E3-2A53-40C6-BDEF-629E8BCA7B32}" destId="{1222B749-6794-440E-BD04-FEF28D2C8ACE}" srcOrd="0" destOrd="0" presId="urn:microsoft.com/office/officeart/2005/8/layout/hierarchy2"/>
    <dgm:cxn modelId="{3B10CC0C-8C5F-443D-ADA0-1E713A56CA37}" type="presParOf" srcId="{1222B749-6794-440E-BD04-FEF28D2C8ACE}" destId="{232E7EB7-FEEF-400B-8D81-47E1AE432ABB}" srcOrd="0" destOrd="0" presId="urn:microsoft.com/office/officeart/2005/8/layout/hierarchy2"/>
    <dgm:cxn modelId="{988439AB-CE9E-43C1-8078-D6A5599A9F6F}" type="presParOf" srcId="{1222B749-6794-440E-BD04-FEF28D2C8ACE}" destId="{DAA555DB-BA45-459F-939F-86210DA5124E}" srcOrd="1" destOrd="0" presId="urn:microsoft.com/office/officeart/2005/8/layout/hierarchy2"/>
    <dgm:cxn modelId="{4D91C3A1-3077-40B0-8DB2-C1C879D99D71}" type="presParOf" srcId="{DAA555DB-BA45-459F-939F-86210DA5124E}" destId="{D0C0C47F-1E7C-4F82-8F8B-958ECA25F661}" srcOrd="0" destOrd="0" presId="urn:microsoft.com/office/officeart/2005/8/layout/hierarchy2"/>
    <dgm:cxn modelId="{A3981415-39B1-43E7-9C9F-7603CE48F9D5}" type="presParOf" srcId="{D0C0C47F-1E7C-4F82-8F8B-958ECA25F661}" destId="{171C37DB-7A48-4E24-9BA3-F270B8C40F32}" srcOrd="0" destOrd="0" presId="urn:microsoft.com/office/officeart/2005/8/layout/hierarchy2"/>
    <dgm:cxn modelId="{6EF88E4E-EB60-45E2-87A6-8272BCB1BB9D}" type="presParOf" srcId="{DAA555DB-BA45-459F-939F-86210DA5124E}" destId="{0148481F-017B-4318-AB7A-245DD7B1EEBD}" srcOrd="1" destOrd="0" presId="urn:microsoft.com/office/officeart/2005/8/layout/hierarchy2"/>
    <dgm:cxn modelId="{44BA87D4-D3EB-43B0-96D8-1905AD2AD924}" type="presParOf" srcId="{0148481F-017B-4318-AB7A-245DD7B1EEBD}" destId="{62945760-45E7-432F-B29E-3F1C9BDD36B7}" srcOrd="0" destOrd="0" presId="urn:microsoft.com/office/officeart/2005/8/layout/hierarchy2"/>
    <dgm:cxn modelId="{4F2A77D8-6E70-4743-BBF8-0A609F639483}" type="presParOf" srcId="{0148481F-017B-4318-AB7A-245DD7B1EEBD}" destId="{A7510E0E-DBB0-4EA0-8142-B386D5A1F36E}" srcOrd="1" destOrd="0" presId="urn:microsoft.com/office/officeart/2005/8/layout/hierarchy2"/>
    <dgm:cxn modelId="{4DFEA7E5-1C92-48B3-A7A9-19521F732145}" type="presParOf" srcId="{A7510E0E-DBB0-4EA0-8142-B386D5A1F36E}" destId="{0E4C97ED-FFB9-4643-9614-5B078E88D05A}" srcOrd="0" destOrd="0" presId="urn:microsoft.com/office/officeart/2005/8/layout/hierarchy2"/>
    <dgm:cxn modelId="{FD581D4C-34D7-4993-BCB8-6C3AA5001399}" type="presParOf" srcId="{0E4C97ED-FFB9-4643-9614-5B078E88D05A}" destId="{1EEF74E5-F838-4DC1-9D13-0E11291FB3C4}" srcOrd="0" destOrd="0" presId="urn:microsoft.com/office/officeart/2005/8/layout/hierarchy2"/>
    <dgm:cxn modelId="{760C5174-D706-4CEC-9461-03BC9C354EED}" type="presParOf" srcId="{A7510E0E-DBB0-4EA0-8142-B386D5A1F36E}" destId="{47200E79-4A65-4C16-ACBA-2080DD88B2D1}" srcOrd="1" destOrd="0" presId="urn:microsoft.com/office/officeart/2005/8/layout/hierarchy2"/>
    <dgm:cxn modelId="{B20FDB3E-32D0-4AA0-9B13-F4A9BC113775}" type="presParOf" srcId="{47200E79-4A65-4C16-ACBA-2080DD88B2D1}" destId="{7AEA8382-7F32-4152-87BB-B30245F7E094}" srcOrd="0" destOrd="0" presId="urn:microsoft.com/office/officeart/2005/8/layout/hierarchy2"/>
    <dgm:cxn modelId="{4F9C29A5-8512-4247-8CC3-52B779334CB0}" type="presParOf" srcId="{47200E79-4A65-4C16-ACBA-2080DD88B2D1}" destId="{26C16868-0448-4E8F-B888-4763CB231D6F}" srcOrd="1" destOrd="0" presId="urn:microsoft.com/office/officeart/2005/8/layout/hierarchy2"/>
    <dgm:cxn modelId="{C3E68AEC-994F-4805-83A7-AA843D483AB7}" type="presParOf" srcId="{A7510E0E-DBB0-4EA0-8142-B386D5A1F36E}" destId="{8F2A281F-E1DB-49C2-8A36-89D53D3836C1}" srcOrd="2" destOrd="0" presId="urn:microsoft.com/office/officeart/2005/8/layout/hierarchy2"/>
    <dgm:cxn modelId="{33D9CE4E-D904-4462-AB84-B86A0C9F0372}" type="presParOf" srcId="{8F2A281F-E1DB-49C2-8A36-89D53D3836C1}" destId="{64B730FB-F0CD-45DB-9263-04FBB6509BA7}" srcOrd="0" destOrd="0" presId="urn:microsoft.com/office/officeart/2005/8/layout/hierarchy2"/>
    <dgm:cxn modelId="{BAF97728-81EA-4161-8EF7-32120D10D154}" type="presParOf" srcId="{A7510E0E-DBB0-4EA0-8142-B386D5A1F36E}" destId="{E35F4F2D-55EC-4023-82D6-8C79FA520DCF}" srcOrd="3" destOrd="0" presId="urn:microsoft.com/office/officeart/2005/8/layout/hierarchy2"/>
    <dgm:cxn modelId="{7BFEC4C4-D498-4C89-BA82-6218B05435EC}" type="presParOf" srcId="{E35F4F2D-55EC-4023-82D6-8C79FA520DCF}" destId="{5D28F1B4-5923-4DB6-A266-6762CFC5F1BB}" srcOrd="0" destOrd="0" presId="urn:microsoft.com/office/officeart/2005/8/layout/hierarchy2"/>
    <dgm:cxn modelId="{BE8587A5-AA69-45CA-BC2F-81FFB6396E4F}" type="presParOf" srcId="{E35F4F2D-55EC-4023-82D6-8C79FA520DCF}" destId="{D8A5145A-A547-43C8-B294-D00F6A10B129}" srcOrd="1" destOrd="0" presId="urn:microsoft.com/office/officeart/2005/8/layout/hierarchy2"/>
    <dgm:cxn modelId="{BC2D1500-3907-4FD2-89B1-87840275019B}" type="presParOf" srcId="{A7510E0E-DBB0-4EA0-8142-B386D5A1F36E}" destId="{4B056C05-B05B-486A-8CAD-031FEB363452}" srcOrd="4" destOrd="0" presId="urn:microsoft.com/office/officeart/2005/8/layout/hierarchy2"/>
    <dgm:cxn modelId="{EC16007D-EA6C-4EEA-88E3-8148ACBD6F9B}" type="presParOf" srcId="{4B056C05-B05B-486A-8CAD-031FEB363452}" destId="{AB4DB245-E081-4C83-A086-C1C215B13EBE}" srcOrd="0" destOrd="0" presId="urn:microsoft.com/office/officeart/2005/8/layout/hierarchy2"/>
    <dgm:cxn modelId="{C2CD44C3-BCE5-413E-910F-04AA5F1AE2BB}" type="presParOf" srcId="{A7510E0E-DBB0-4EA0-8142-B386D5A1F36E}" destId="{43BA363F-90A2-41E5-84B7-D20F829F0993}" srcOrd="5" destOrd="0" presId="urn:microsoft.com/office/officeart/2005/8/layout/hierarchy2"/>
    <dgm:cxn modelId="{A000B07B-EF51-43E6-84F6-7F5A0D3467E6}" type="presParOf" srcId="{43BA363F-90A2-41E5-84B7-D20F829F0993}" destId="{89501316-DB12-4F44-983B-9FF1E3A9A5E2}" srcOrd="0" destOrd="0" presId="urn:microsoft.com/office/officeart/2005/8/layout/hierarchy2"/>
    <dgm:cxn modelId="{F61692FD-825A-419D-AFED-E791F3B4C667}" type="presParOf" srcId="{43BA363F-90A2-41E5-84B7-D20F829F0993}" destId="{214CBBE9-A9B6-48AF-BE4E-E7ECF34A8128}" srcOrd="1" destOrd="0" presId="urn:microsoft.com/office/officeart/2005/8/layout/hierarchy2"/>
    <dgm:cxn modelId="{B5C0E917-A44D-4DF5-B91A-020F424B9EF2}" type="presParOf" srcId="{DAA555DB-BA45-459F-939F-86210DA5124E}" destId="{CD007E5B-3581-4B59-BA2C-FAD7384A07EF}" srcOrd="2" destOrd="0" presId="urn:microsoft.com/office/officeart/2005/8/layout/hierarchy2"/>
    <dgm:cxn modelId="{711749B4-4747-4A62-8756-3C7BF7A11450}" type="presParOf" srcId="{CD007E5B-3581-4B59-BA2C-FAD7384A07EF}" destId="{B8110B67-3A2B-4535-ADB7-AB0DBBEF9895}" srcOrd="0" destOrd="0" presId="urn:microsoft.com/office/officeart/2005/8/layout/hierarchy2"/>
    <dgm:cxn modelId="{F402F904-0BBA-409D-911B-918DBB1784CB}" type="presParOf" srcId="{DAA555DB-BA45-459F-939F-86210DA5124E}" destId="{F32778A5-73DB-4764-A8EE-8BDAC3E626D9}" srcOrd="3" destOrd="0" presId="urn:microsoft.com/office/officeart/2005/8/layout/hierarchy2"/>
    <dgm:cxn modelId="{A8CC66B9-AB96-4F3D-B321-4F3DC0246F0A}" type="presParOf" srcId="{F32778A5-73DB-4764-A8EE-8BDAC3E626D9}" destId="{0FB64EB4-72BE-4236-A02E-B755E3075F8D}" srcOrd="0" destOrd="0" presId="urn:microsoft.com/office/officeart/2005/8/layout/hierarchy2"/>
    <dgm:cxn modelId="{4C6DAD24-C8EC-4282-9043-2E91D87688B3}" type="presParOf" srcId="{F32778A5-73DB-4764-A8EE-8BDAC3E626D9}" destId="{1BA29E84-69FD-4DE0-BA99-5625FE12C32A}" srcOrd="1" destOrd="0" presId="urn:microsoft.com/office/officeart/2005/8/layout/hierarchy2"/>
    <dgm:cxn modelId="{F50B208E-3276-4DD5-85D3-C724F136FB17}" type="presParOf" srcId="{1BA29E84-69FD-4DE0-BA99-5625FE12C32A}" destId="{23DCBA2A-6710-414F-A92E-64A09BA42DBA}" srcOrd="0" destOrd="0" presId="urn:microsoft.com/office/officeart/2005/8/layout/hierarchy2"/>
    <dgm:cxn modelId="{C9A88010-C4D7-4078-9779-F83D289E1A0A}" type="presParOf" srcId="{23DCBA2A-6710-414F-A92E-64A09BA42DBA}" destId="{92B7A871-F71E-44AD-9CB5-B81FA176B95B}" srcOrd="0" destOrd="0" presId="urn:microsoft.com/office/officeart/2005/8/layout/hierarchy2"/>
    <dgm:cxn modelId="{4D11B552-2340-4FD9-9E7F-DE811C96ABC2}" type="presParOf" srcId="{1BA29E84-69FD-4DE0-BA99-5625FE12C32A}" destId="{0BC5E0B6-E42D-4ABE-A021-7FD392768250}" srcOrd="1" destOrd="0" presId="urn:microsoft.com/office/officeart/2005/8/layout/hierarchy2"/>
    <dgm:cxn modelId="{15D901A7-1862-4E5E-9FD2-D7E24E60B55F}" type="presParOf" srcId="{0BC5E0B6-E42D-4ABE-A021-7FD392768250}" destId="{0E2F6B03-3579-4239-9F91-2ABB94254AC1}" srcOrd="0" destOrd="0" presId="urn:microsoft.com/office/officeart/2005/8/layout/hierarchy2"/>
    <dgm:cxn modelId="{3CB902C4-BFD4-46E6-9C8F-DA0E8EA9676C}" type="presParOf" srcId="{0BC5E0B6-E42D-4ABE-A021-7FD392768250}" destId="{985C37E2-F4C7-4FEE-83BD-B818CEAEA470}" srcOrd="1" destOrd="0" presId="urn:microsoft.com/office/officeart/2005/8/layout/hierarchy2"/>
    <dgm:cxn modelId="{99C379A7-38FE-4F00-A1BC-13F84CED1817}" type="presParOf" srcId="{1BA29E84-69FD-4DE0-BA99-5625FE12C32A}" destId="{3D318EB4-1039-4355-8976-A943C90E5E5F}" srcOrd="2" destOrd="0" presId="urn:microsoft.com/office/officeart/2005/8/layout/hierarchy2"/>
    <dgm:cxn modelId="{69C55337-ED10-4D93-8C61-3816B058DF91}" type="presParOf" srcId="{3D318EB4-1039-4355-8976-A943C90E5E5F}" destId="{FFA95D60-2E1B-4439-9EAE-995E841D8B95}" srcOrd="0" destOrd="0" presId="urn:microsoft.com/office/officeart/2005/8/layout/hierarchy2"/>
    <dgm:cxn modelId="{193AD5C8-41D3-4530-AE8A-6C31EE4B2E09}" type="presParOf" srcId="{1BA29E84-69FD-4DE0-BA99-5625FE12C32A}" destId="{68F73392-4DA7-45A3-B55D-81C3EFDA128F}" srcOrd="3" destOrd="0" presId="urn:microsoft.com/office/officeart/2005/8/layout/hierarchy2"/>
    <dgm:cxn modelId="{B4D1BEE3-FFA8-4A11-96EE-FB0B0F3ADDCF}" type="presParOf" srcId="{68F73392-4DA7-45A3-B55D-81C3EFDA128F}" destId="{DAD7AE2B-F6DA-4FC5-BF80-BF674C6C54EA}" srcOrd="0" destOrd="0" presId="urn:microsoft.com/office/officeart/2005/8/layout/hierarchy2"/>
    <dgm:cxn modelId="{56784D9E-9EB7-41A0-960D-91DB17CC77BE}" type="presParOf" srcId="{68F73392-4DA7-45A3-B55D-81C3EFDA128F}" destId="{00458EF5-4AB6-4ADD-B05A-F9274EAFD6A7}" srcOrd="1" destOrd="0" presId="urn:microsoft.com/office/officeart/2005/8/layout/hierarchy2"/>
    <dgm:cxn modelId="{C5641B39-4B59-47AB-B4A3-594AE7DB5BE1}" type="presParOf" srcId="{DAA555DB-BA45-459F-939F-86210DA5124E}" destId="{D4DD03F2-DFAD-49C6-8E98-C5E58563ABAD}" srcOrd="4" destOrd="0" presId="urn:microsoft.com/office/officeart/2005/8/layout/hierarchy2"/>
    <dgm:cxn modelId="{AD525C82-173F-4797-AB9E-9B560F130362}" type="presParOf" srcId="{D4DD03F2-DFAD-49C6-8E98-C5E58563ABAD}" destId="{8FE1B35D-E392-491A-84E5-7486DB47E5E6}" srcOrd="0" destOrd="0" presId="urn:microsoft.com/office/officeart/2005/8/layout/hierarchy2"/>
    <dgm:cxn modelId="{A6AE7F71-7232-4F83-9E25-5A4A01186F2A}" type="presParOf" srcId="{DAA555DB-BA45-459F-939F-86210DA5124E}" destId="{51D4A2AB-1C9F-4F1A-B8D8-5614AE969F5A}" srcOrd="5" destOrd="0" presId="urn:microsoft.com/office/officeart/2005/8/layout/hierarchy2"/>
    <dgm:cxn modelId="{7F9C6550-4B70-40BC-BFB4-C1C635B7EA6F}" type="presParOf" srcId="{51D4A2AB-1C9F-4F1A-B8D8-5614AE969F5A}" destId="{62F1D30C-A2A4-4879-BF67-25BD3DF97B5E}" srcOrd="0" destOrd="0" presId="urn:microsoft.com/office/officeart/2005/8/layout/hierarchy2"/>
    <dgm:cxn modelId="{69EDDDC0-5D95-41A0-A316-3724B51BA820}" type="presParOf" srcId="{51D4A2AB-1C9F-4F1A-B8D8-5614AE969F5A}" destId="{FFDA9118-578B-40ED-9E49-2F6E813ED2A2}" srcOrd="1" destOrd="0" presId="urn:microsoft.com/office/officeart/2005/8/layout/hierarchy2"/>
    <dgm:cxn modelId="{D9EE60B1-1084-4B2C-833C-DD39D2DF042B}" type="presParOf" srcId="{FFDA9118-578B-40ED-9E49-2F6E813ED2A2}" destId="{EAB58412-C057-45DE-B3FF-4FACAD73BFC0}" srcOrd="0" destOrd="0" presId="urn:microsoft.com/office/officeart/2005/8/layout/hierarchy2"/>
    <dgm:cxn modelId="{4C89FA75-629D-4CE9-AF2B-CB0E16BD3B9B}" type="presParOf" srcId="{EAB58412-C057-45DE-B3FF-4FACAD73BFC0}" destId="{142B5FB8-6E9F-44FE-BF88-14090B05E396}" srcOrd="0" destOrd="0" presId="urn:microsoft.com/office/officeart/2005/8/layout/hierarchy2"/>
    <dgm:cxn modelId="{05527499-523B-40F8-A9CB-6AECC052D226}" type="presParOf" srcId="{FFDA9118-578B-40ED-9E49-2F6E813ED2A2}" destId="{126F3BA8-8E51-4E53-A2AC-A8FAC61DFC1C}" srcOrd="1" destOrd="0" presId="urn:microsoft.com/office/officeart/2005/8/layout/hierarchy2"/>
    <dgm:cxn modelId="{8396DB3C-69E6-45E5-AF3B-D1F8D44F61B4}" type="presParOf" srcId="{126F3BA8-8E51-4E53-A2AC-A8FAC61DFC1C}" destId="{3AF15789-D387-4A4B-AC50-FCD554D47DA0}" srcOrd="0" destOrd="0" presId="urn:microsoft.com/office/officeart/2005/8/layout/hierarchy2"/>
    <dgm:cxn modelId="{461B185C-0E33-480B-8D5F-78623C7A02CD}" type="presParOf" srcId="{126F3BA8-8E51-4E53-A2AC-A8FAC61DFC1C}" destId="{8DB86893-74BC-4C6D-80C0-08B3E144E0CD}" srcOrd="1" destOrd="0" presId="urn:microsoft.com/office/officeart/2005/8/layout/hierarchy2"/>
    <dgm:cxn modelId="{FA648541-9E18-45FB-A698-C3CBC033C707}" type="presParOf" srcId="{DAA555DB-BA45-459F-939F-86210DA5124E}" destId="{398FBBA4-038B-4BFC-8F41-26DE063E7A18}" srcOrd="6" destOrd="0" presId="urn:microsoft.com/office/officeart/2005/8/layout/hierarchy2"/>
    <dgm:cxn modelId="{A10D9026-9351-4ACC-B856-D96788B7AE4A}" type="presParOf" srcId="{398FBBA4-038B-4BFC-8F41-26DE063E7A18}" destId="{6631C909-9B9A-4E64-92DD-0B7ED136BAA5}" srcOrd="0" destOrd="0" presId="urn:microsoft.com/office/officeart/2005/8/layout/hierarchy2"/>
    <dgm:cxn modelId="{3B9EC8B9-BE9A-4905-93B8-25FA4BB62E16}" type="presParOf" srcId="{DAA555DB-BA45-459F-939F-86210DA5124E}" destId="{4613A90C-085F-4286-8897-9DBC0E6212EB}" srcOrd="7" destOrd="0" presId="urn:microsoft.com/office/officeart/2005/8/layout/hierarchy2"/>
    <dgm:cxn modelId="{148345A8-1C40-4B07-A638-72F012DEBD6C}" type="presParOf" srcId="{4613A90C-085F-4286-8897-9DBC0E6212EB}" destId="{E2E78A23-4417-408D-ACA6-177F18C0BC11}" srcOrd="0" destOrd="0" presId="urn:microsoft.com/office/officeart/2005/8/layout/hierarchy2"/>
    <dgm:cxn modelId="{CAC7BCAC-3FFB-4805-9020-3C0EEBC7724E}" type="presParOf" srcId="{4613A90C-085F-4286-8897-9DBC0E6212EB}" destId="{488577F8-1735-4DD6-94B8-67B33FC0B02A}" srcOrd="1" destOrd="0" presId="urn:microsoft.com/office/officeart/2005/8/layout/hierarchy2"/>
    <dgm:cxn modelId="{9461DE7F-CA70-4A50-A821-40D2E82BD343}" type="presParOf" srcId="{488577F8-1735-4DD6-94B8-67B33FC0B02A}" destId="{4A397BDE-1375-464C-9337-D9B417BE41EC}" srcOrd="0" destOrd="0" presId="urn:microsoft.com/office/officeart/2005/8/layout/hierarchy2"/>
    <dgm:cxn modelId="{6E8F8944-06D1-4481-A9A3-DFEFA45792EA}" type="presParOf" srcId="{4A397BDE-1375-464C-9337-D9B417BE41EC}" destId="{C9832125-CC37-40C8-B8FE-FC50C8BBEE90}" srcOrd="0" destOrd="0" presId="urn:microsoft.com/office/officeart/2005/8/layout/hierarchy2"/>
    <dgm:cxn modelId="{AF6897B8-44EE-424E-AE3A-553E5B1CDD46}" type="presParOf" srcId="{488577F8-1735-4DD6-94B8-67B33FC0B02A}" destId="{C2BA38D3-AEA5-4228-8391-CF3328E2C297}" srcOrd="1" destOrd="0" presId="urn:microsoft.com/office/officeart/2005/8/layout/hierarchy2"/>
    <dgm:cxn modelId="{6B8C5D2C-4646-4CDB-8BAB-C7CF566D7B8C}" type="presParOf" srcId="{C2BA38D3-AEA5-4228-8391-CF3328E2C297}" destId="{C7C429F7-D695-469B-8F79-5388CE62ECB6}" srcOrd="0" destOrd="0" presId="urn:microsoft.com/office/officeart/2005/8/layout/hierarchy2"/>
    <dgm:cxn modelId="{1F1F9876-B8A2-4CF2-BFF9-BD50F09AEF19}" type="presParOf" srcId="{C2BA38D3-AEA5-4228-8391-CF3328E2C297}" destId="{E4E01196-7A03-4C8B-B272-D0FFBFA6B29D}" srcOrd="1" destOrd="0" presId="urn:microsoft.com/office/officeart/2005/8/layout/hierarchy2"/>
    <dgm:cxn modelId="{69486AE8-6BED-41A9-BCE5-857F95A1DD4C}" type="presParOf" srcId="{488577F8-1735-4DD6-94B8-67B33FC0B02A}" destId="{41B2FCFB-9F73-435A-BC51-353092BAA7E2}" srcOrd="2" destOrd="0" presId="urn:microsoft.com/office/officeart/2005/8/layout/hierarchy2"/>
    <dgm:cxn modelId="{6F0DD61F-2DA9-4BA1-96BC-8B684371E956}" type="presParOf" srcId="{41B2FCFB-9F73-435A-BC51-353092BAA7E2}" destId="{153B346A-6449-4E95-8BF2-B89320089382}" srcOrd="0" destOrd="0" presId="urn:microsoft.com/office/officeart/2005/8/layout/hierarchy2"/>
    <dgm:cxn modelId="{4B6C9169-94FB-4F9E-ABF3-61A52B4A6471}" type="presParOf" srcId="{488577F8-1735-4DD6-94B8-67B33FC0B02A}" destId="{03BC8C92-D236-4219-9B4D-8F87EB005214}" srcOrd="3" destOrd="0" presId="urn:microsoft.com/office/officeart/2005/8/layout/hierarchy2"/>
    <dgm:cxn modelId="{BFC97BBC-E139-4B95-BA67-E2B8D539AEC3}" type="presParOf" srcId="{03BC8C92-D236-4219-9B4D-8F87EB005214}" destId="{BFF4FD29-E78C-486E-8E74-ABAB92C46F5A}" srcOrd="0" destOrd="0" presId="urn:microsoft.com/office/officeart/2005/8/layout/hierarchy2"/>
    <dgm:cxn modelId="{80E0B05C-B956-44FB-AC16-A8C381F978D5}" type="presParOf" srcId="{03BC8C92-D236-4219-9B4D-8F87EB005214}" destId="{AA042D6C-1439-47CC-815B-F9AC61091D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98F8F38-7120-48EB-BC3D-36B0CE3280A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8FDF6C0-DF71-470E-B92D-7BE223D7FA12}" type="par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2D6A58D-651D-4EA8-A0F1-576538B736EA}" type="sib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AF5BDD-8214-4E47-9481-03AC7C32295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FFEFA0F-9DC0-49D0-A072-1462E1A85F98}" type="parTrans" cxnId="{37E86A31-C0C4-4A2C-994E-F9C5EF94FB36}">
      <dgm:prSet/>
      <dgm:spPr/>
      <dgm:t>
        <a:bodyPr/>
        <a:lstStyle/>
        <a:p>
          <a:endParaRPr lang="es-MX" sz="1400"/>
        </a:p>
      </dgm:t>
    </dgm:pt>
    <dgm:pt modelId="{6F6E87C5-21BA-4050-8C45-7005CF1DE8CA}" type="sibTrans" cxnId="{37E86A31-C0C4-4A2C-994E-F9C5EF94FB36}">
      <dgm:prSet/>
      <dgm:spPr/>
      <dgm:t>
        <a:bodyPr/>
        <a:lstStyle/>
        <a:p>
          <a:endParaRPr lang="es-MX" sz="1400"/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/>
        </a:p>
      </dgm:t>
    </dgm:pt>
    <dgm:pt modelId="{95E12591-5A2F-4985-B4F6-93142B6EA58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3D61BF0-73BC-4A67-94EF-A3B06D8B0AF2}" type="parTrans" cxnId="{D7B7906E-1D20-4C19-B6F8-350B2F7ACAE7}">
      <dgm:prSet/>
      <dgm:spPr/>
      <dgm:t>
        <a:bodyPr/>
        <a:lstStyle/>
        <a:p>
          <a:endParaRPr lang="es-MX"/>
        </a:p>
      </dgm:t>
    </dgm:pt>
    <dgm:pt modelId="{94D21CC7-3599-427C-99BA-9973E6CC93A5}" type="sibTrans" cxnId="{D7B7906E-1D20-4C19-B6F8-350B2F7ACAE7}">
      <dgm:prSet/>
      <dgm:spPr/>
      <dgm:t>
        <a:bodyPr/>
        <a:lstStyle/>
        <a:p>
          <a:endParaRPr lang="es-MX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14"/>
      <dgm:spPr/>
    </dgm:pt>
    <dgm:pt modelId="{D446C46B-5DD1-4D3F-886A-704B7640FB96}" type="pres">
      <dgm:prSet presAssocID="{C671AE93-317A-441C-8712-13640DECADD5}" presName="bottomArc1" presStyleLbl="parChTrans1D1" presStyleIdx="1" presStyleCnt="14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14"/>
      <dgm:spPr/>
    </dgm:pt>
    <dgm:pt modelId="{026FB1E5-18B0-4433-8803-255211FE493F}" type="pres">
      <dgm:prSet presAssocID="{A5A2A164-1D03-4849-81DA-645D7E9C73BB}" presName="bottomArc2" presStyleLbl="parChTrans1D1" presStyleIdx="3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635C45F7-9D20-4BF1-9ADE-B9F2FCFF12DD}" type="pres">
      <dgm:prSet presAssocID="{A15A05FF-19E5-420F-9859-6DDA9FBCB74D}" presName="Name28" presStyleLbl="parChTrans1D3" presStyleIdx="0" presStyleCnt="4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3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C4803DAF-F644-400A-9421-D7755DE8DDD1}" type="pres">
      <dgm:prSet presAssocID="{73D61BF0-73BC-4A67-94EF-A3B06D8B0AF2}" presName="Name28" presStyleLbl="parChTrans1D3" presStyleIdx="1" presStyleCnt="4"/>
      <dgm:spPr/>
      <dgm:t>
        <a:bodyPr/>
        <a:lstStyle/>
        <a:p>
          <a:endParaRPr lang="es-MX"/>
        </a:p>
      </dgm:t>
    </dgm:pt>
    <dgm:pt modelId="{C31EBE44-8F9B-4A9B-BB6A-7E8D03963866}" type="pres">
      <dgm:prSet presAssocID="{95E12591-5A2F-4985-B4F6-93142B6EA584}" presName="hierRoot2" presStyleCnt="0">
        <dgm:presLayoutVars>
          <dgm:hierBranch val="init"/>
        </dgm:presLayoutVars>
      </dgm:prSet>
      <dgm:spPr/>
    </dgm:pt>
    <dgm:pt modelId="{DD47287D-A949-4D69-A2F1-CB7CCA3063D6}" type="pres">
      <dgm:prSet presAssocID="{95E12591-5A2F-4985-B4F6-93142B6EA584}" presName="rootComposite2" presStyleCnt="0"/>
      <dgm:spPr/>
    </dgm:pt>
    <dgm:pt modelId="{5E8A5A73-ECA5-4287-BD41-D1FFACDF42F2}" type="pres">
      <dgm:prSet presAssocID="{95E12591-5A2F-4985-B4F6-93142B6EA584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04BA73DC-A0FA-48FA-AF47-9B77035B3B54}" type="pres">
      <dgm:prSet presAssocID="{95E12591-5A2F-4985-B4F6-93142B6EA584}" presName="topArc2" presStyleLbl="parChTrans1D1" presStyleIdx="6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9032D0A8-3DDB-4195-A100-C73F8949711D}" type="pres">
      <dgm:prSet presAssocID="{95E12591-5A2F-4985-B4F6-93142B6EA584}" presName="bottomArc2" presStyleLbl="parChTrans1D1" presStyleIdx="7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B0D5BF25-BAE5-4071-9C13-EF6A0FBEFA54}" type="pres">
      <dgm:prSet presAssocID="{95E12591-5A2F-4985-B4F6-93142B6EA584}" presName="topConnNode2" presStyleLbl="node3" presStyleIdx="0" presStyleCnt="0"/>
      <dgm:spPr/>
      <dgm:t>
        <a:bodyPr/>
        <a:lstStyle/>
        <a:p>
          <a:endParaRPr lang="es-MX"/>
        </a:p>
      </dgm:t>
    </dgm:pt>
    <dgm:pt modelId="{2DA5F886-4E43-4BCA-A85D-39A96E8FF2DA}" type="pres">
      <dgm:prSet presAssocID="{95E12591-5A2F-4985-B4F6-93142B6EA584}" presName="hierChild4" presStyleCnt="0"/>
      <dgm:spPr/>
    </dgm:pt>
    <dgm:pt modelId="{C05278E9-4BF6-42A1-A54F-55DE38B25C78}" type="pres">
      <dgm:prSet presAssocID="{95E12591-5A2F-4985-B4F6-93142B6EA584}" presName="hierChild5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1" presStyleCnt="2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4158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8" presStyleCnt="14"/>
      <dgm:spPr/>
    </dgm:pt>
    <dgm:pt modelId="{36CFDF6B-9689-47CA-A7F0-1FF96CD7418D}" type="pres">
      <dgm:prSet presAssocID="{3DA45704-25A8-417D-833B-82FEA6A0FA54}" presName="bottomArc2" presStyleLbl="parChTrans1D1" presStyleIdx="9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963B7407-4A23-4647-A7C9-204FE1A8EA72}" type="pres">
      <dgm:prSet presAssocID="{08FDF6C0-DF71-470E-B92D-7BE223D7FA12}" presName="Name28" presStyleLbl="parChTrans1D3" presStyleIdx="2" presStyleCnt="4"/>
      <dgm:spPr/>
      <dgm:t>
        <a:bodyPr/>
        <a:lstStyle/>
        <a:p>
          <a:endParaRPr lang="es-MX"/>
        </a:p>
      </dgm:t>
    </dgm:pt>
    <dgm:pt modelId="{95C580D5-AC4B-41CC-B923-12F810262963}" type="pres">
      <dgm:prSet presAssocID="{C98F8F38-7120-48EB-BC3D-36B0CE3280A2}" presName="hierRoot2" presStyleCnt="0">
        <dgm:presLayoutVars>
          <dgm:hierBranch val="init"/>
        </dgm:presLayoutVars>
      </dgm:prSet>
      <dgm:spPr/>
    </dgm:pt>
    <dgm:pt modelId="{59257D43-7A2F-471A-B7C9-7BB35DB26031}" type="pres">
      <dgm:prSet presAssocID="{C98F8F38-7120-48EB-BC3D-36B0CE3280A2}" presName="rootComposite2" presStyleCnt="0"/>
      <dgm:spPr/>
    </dgm:pt>
    <dgm:pt modelId="{08594E79-FB05-4B39-926C-7BE318D9BE26}" type="pres">
      <dgm:prSet presAssocID="{C98F8F38-7120-48EB-BC3D-36B0CE3280A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22690D9-F936-43AF-8486-577374D130CC}" type="pres">
      <dgm:prSet presAssocID="{C98F8F38-7120-48EB-BC3D-36B0CE3280A2}" presName="topArc2" presStyleLbl="parChTrans1D1" presStyleIdx="10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D7129BB8-2F82-4252-965B-696790B3EEB4}" type="pres">
      <dgm:prSet presAssocID="{C98F8F38-7120-48EB-BC3D-36B0CE3280A2}" presName="bottomArc2" presStyleLbl="parChTrans1D1" presStyleIdx="11" presStyleCnt="14"/>
      <dgm:spPr/>
    </dgm:pt>
    <dgm:pt modelId="{4EC1AB16-687F-4AD9-BAF9-9FC0C5C0FEDE}" type="pres">
      <dgm:prSet presAssocID="{C98F8F38-7120-48EB-BC3D-36B0CE3280A2}" presName="topConnNode2" presStyleLbl="node3" presStyleIdx="0" presStyleCnt="0"/>
      <dgm:spPr/>
      <dgm:t>
        <a:bodyPr/>
        <a:lstStyle/>
        <a:p>
          <a:endParaRPr lang="es-MX"/>
        </a:p>
      </dgm:t>
    </dgm:pt>
    <dgm:pt modelId="{0319A976-85C1-40B5-99B3-52859D708A8A}" type="pres">
      <dgm:prSet presAssocID="{C98F8F38-7120-48EB-BC3D-36B0CE3280A2}" presName="hierChild4" presStyleCnt="0"/>
      <dgm:spPr/>
    </dgm:pt>
    <dgm:pt modelId="{227CCBB9-8966-490D-8149-4FDEF1990405}" type="pres">
      <dgm:prSet presAssocID="{C98F8F38-7120-48EB-BC3D-36B0CE3280A2}" presName="hierChild5" presStyleCnt="0"/>
      <dgm:spPr/>
    </dgm:pt>
    <dgm:pt modelId="{C2C0AA63-D61A-4C00-B023-ECB36E305BD7}" type="pres">
      <dgm:prSet presAssocID="{3FFEFA0F-9DC0-49D0-A072-1462E1A85F98}" presName="Name28" presStyleLbl="parChTrans1D3" presStyleIdx="3" presStyleCnt="4"/>
      <dgm:spPr/>
      <dgm:t>
        <a:bodyPr/>
        <a:lstStyle/>
        <a:p>
          <a:endParaRPr lang="es-MX"/>
        </a:p>
      </dgm:t>
    </dgm:pt>
    <dgm:pt modelId="{640FA1AB-D771-4E7C-A801-D235122D346B}" type="pres">
      <dgm:prSet presAssocID="{E2AF5BDD-8214-4E47-9481-03AC7C322952}" presName="hierRoot2" presStyleCnt="0">
        <dgm:presLayoutVars>
          <dgm:hierBranch val="init"/>
        </dgm:presLayoutVars>
      </dgm:prSet>
      <dgm:spPr/>
    </dgm:pt>
    <dgm:pt modelId="{06DF26BC-1C9E-4555-88F2-04957557FF10}" type="pres">
      <dgm:prSet presAssocID="{E2AF5BDD-8214-4E47-9481-03AC7C322952}" presName="rootComposite2" presStyleCnt="0"/>
      <dgm:spPr/>
    </dgm:pt>
    <dgm:pt modelId="{54F93D7A-A9D7-493C-90F1-D6D0BA1647AA}" type="pres">
      <dgm:prSet presAssocID="{E2AF5BDD-8214-4E47-9481-03AC7C32295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6F2DC07-5756-4AF0-8B14-A92A6D735073}" type="pres">
      <dgm:prSet presAssocID="{E2AF5BDD-8214-4E47-9481-03AC7C322952}" presName="topArc2" presStyleLbl="parChTrans1D1" presStyleIdx="12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3C6470B8-1A21-41A2-9DAF-1AE628037500}" type="pres">
      <dgm:prSet presAssocID="{E2AF5BDD-8214-4E47-9481-03AC7C322952}" presName="bottomArc2" presStyleLbl="parChTrans1D1" presStyleIdx="13" presStyleCnt="14"/>
      <dgm:spPr/>
    </dgm:pt>
    <dgm:pt modelId="{F18DD9C6-38D0-4687-A863-8A40374A7952}" type="pres">
      <dgm:prSet presAssocID="{E2AF5BDD-8214-4E47-9481-03AC7C322952}" presName="topConnNode2" presStyleLbl="node3" presStyleIdx="0" presStyleCnt="0"/>
      <dgm:spPr/>
      <dgm:t>
        <a:bodyPr/>
        <a:lstStyle/>
        <a:p>
          <a:endParaRPr lang="es-MX"/>
        </a:p>
      </dgm:t>
    </dgm:pt>
    <dgm:pt modelId="{28B699BD-8266-4053-9687-84D5821A4026}" type="pres">
      <dgm:prSet presAssocID="{E2AF5BDD-8214-4E47-9481-03AC7C322952}" presName="hierChild4" presStyleCnt="0"/>
      <dgm:spPr/>
    </dgm:pt>
    <dgm:pt modelId="{225FFFB2-E723-4601-AE63-9264A6A29554}" type="pres">
      <dgm:prSet presAssocID="{E2AF5BDD-8214-4E47-9481-03AC7C322952}" presName="hierChild5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A6B48C8F-6262-40F6-AD2B-71797ED8C160}" type="presOf" srcId="{C98F8F38-7120-48EB-BC3D-36B0CE3280A2}" destId="{4EC1AB16-687F-4AD9-BAF9-9FC0C5C0FEDE}" srcOrd="1" destOrd="0" presId="urn:microsoft.com/office/officeart/2008/layout/HalfCircleOrganizationChart"/>
    <dgm:cxn modelId="{D3D21932-8692-4AC9-9E15-9864317963D5}" type="presOf" srcId="{95E12591-5A2F-4985-B4F6-93142B6EA584}" destId="{B0D5BF25-BAE5-4071-9C13-EF6A0FBEFA54}" srcOrd="1" destOrd="0" presId="urn:microsoft.com/office/officeart/2008/layout/HalfCircleOrganizationChart"/>
    <dgm:cxn modelId="{33325961-1581-4FD8-871B-BF8358501062}" type="presOf" srcId="{3DA45704-25A8-417D-833B-82FEA6A0FA54}" destId="{DAAA7DA0-4EE9-40B5-8E8D-01E0CC6A143B}" srcOrd="0" destOrd="0" presId="urn:microsoft.com/office/officeart/2008/layout/HalfCircleOrganizationChart"/>
    <dgm:cxn modelId="{15181B1B-6A0E-4AEB-B1BF-35321592CC3E}" type="presOf" srcId="{A5A2A164-1D03-4849-81DA-645D7E9C73BB}" destId="{60B3BAFC-FB42-4834-A6EF-1666F0255D42}" srcOrd="1" destOrd="0" presId="urn:microsoft.com/office/officeart/2008/layout/HalfCircleOrganizationChart"/>
    <dgm:cxn modelId="{FE67FB10-83F7-4BA0-B262-924D40AE0D53}" type="presOf" srcId="{3FFEFA0F-9DC0-49D0-A072-1462E1A85F98}" destId="{C2C0AA63-D61A-4C00-B023-ECB36E305BD7}" srcOrd="0" destOrd="0" presId="urn:microsoft.com/office/officeart/2008/layout/HalfCircleOrganizationChart"/>
    <dgm:cxn modelId="{5D52946A-4E68-42BF-BA0D-4F189C586637}" type="presOf" srcId="{C98F8F38-7120-48EB-BC3D-36B0CE3280A2}" destId="{08594E79-FB05-4B39-926C-7BE318D9BE26}" srcOrd="0" destOrd="0" presId="urn:microsoft.com/office/officeart/2008/layout/HalfCircleOrganizationChart"/>
    <dgm:cxn modelId="{F31DD4D5-D2CE-4A15-9F5C-39B8A4AC16B9}" srcId="{C671AE93-317A-441C-8712-13640DECADD5}" destId="{3DA45704-25A8-417D-833B-82FEA6A0FA54}" srcOrd="1" destOrd="0" parTransId="{26A9EBC8-734C-40C2-8DB7-6B6C580B2E5C}" sibTransId="{F9042FEF-BA06-46BC-ACF2-ABDB27137811}"/>
    <dgm:cxn modelId="{B7D792EA-B56E-4301-B3A9-72BC00510DA1}" type="presOf" srcId="{A15A05FF-19E5-420F-9859-6DDA9FBCB74D}" destId="{635C45F7-9D20-4BF1-9ADE-B9F2FCFF12DD}" srcOrd="0" destOrd="0" presId="urn:microsoft.com/office/officeart/2008/layout/HalfCircleOrganizationChart"/>
    <dgm:cxn modelId="{FE4AFFB9-5DA2-4C6D-AF14-8E9EE77E4AFE}" srcId="{A5A2A164-1D03-4849-81DA-645D7E9C73BB}" destId="{DB809A6C-33C2-4F9F-B816-AB49FEDB098C}" srcOrd="0" destOrd="0" parTransId="{A15A05FF-19E5-420F-9859-6DDA9FBCB74D}" sibTransId="{FA5F29BC-47F9-47A2-96E4-8786E18CF179}"/>
    <dgm:cxn modelId="{5D2760FC-B6C3-41BC-BC0E-F6191427FC85}" type="presOf" srcId="{C671AE93-317A-441C-8712-13640DECADD5}" destId="{662A5333-9609-4839-8143-24EC32A1F994}" srcOrd="0" destOrd="0" presId="urn:microsoft.com/office/officeart/2008/layout/HalfCircleOrganizationChart"/>
    <dgm:cxn modelId="{F250524D-8B98-4DA4-97FB-053AE0FFCFA8}" type="presOf" srcId="{73D61BF0-73BC-4A67-94EF-A3B06D8B0AF2}" destId="{C4803DAF-F644-400A-9421-D7755DE8DDD1}" srcOrd="0" destOrd="0" presId="urn:microsoft.com/office/officeart/2008/layout/HalfCircleOrganizationChart"/>
    <dgm:cxn modelId="{69EDAA83-2365-4857-B2CA-18F1E68F829D}" type="presOf" srcId="{E2AF5BDD-8214-4E47-9481-03AC7C322952}" destId="{F18DD9C6-38D0-4687-A863-8A40374A7952}" srcOrd="1" destOrd="0" presId="urn:microsoft.com/office/officeart/2008/layout/HalfCircleOrganizationChart"/>
    <dgm:cxn modelId="{E2A2305F-0698-491F-88D2-CE4828897F0E}" type="presOf" srcId="{C671AE93-317A-441C-8712-13640DECADD5}" destId="{7EEBDBC6-E61E-4CD8-8BF2-D3AFDD3B9C37}" srcOrd="1" destOrd="0" presId="urn:microsoft.com/office/officeart/2008/layout/HalfCircleOrganizationChart"/>
    <dgm:cxn modelId="{F79A9891-8FB7-429B-885A-E55AB1386745}" type="presOf" srcId="{95E12591-5A2F-4985-B4F6-93142B6EA584}" destId="{5E8A5A73-ECA5-4287-BD41-D1FFACDF42F2}" srcOrd="0" destOrd="0" presId="urn:microsoft.com/office/officeart/2008/layout/HalfCircleOrganizationChart"/>
    <dgm:cxn modelId="{37E86A31-C0C4-4A2C-994E-F9C5EF94FB36}" srcId="{3DA45704-25A8-417D-833B-82FEA6A0FA54}" destId="{E2AF5BDD-8214-4E47-9481-03AC7C322952}" srcOrd="1" destOrd="0" parTransId="{3FFEFA0F-9DC0-49D0-A072-1462E1A85F98}" sibTransId="{6F6E87C5-21BA-4050-8C45-7005CF1DE8CA}"/>
    <dgm:cxn modelId="{AB8E6E64-8471-434B-A521-874472EDD289}" type="presOf" srcId="{08FDF6C0-DF71-470E-B92D-7BE223D7FA12}" destId="{963B7407-4A23-4647-A7C9-204FE1A8EA72}" srcOrd="0" destOrd="0" presId="urn:microsoft.com/office/officeart/2008/layout/HalfCircleOrganizationChart"/>
    <dgm:cxn modelId="{3913C1DD-B9EB-40BF-87BC-3E2915668F5F}" type="presOf" srcId="{E2AF5BDD-8214-4E47-9481-03AC7C322952}" destId="{54F93D7A-A9D7-493C-90F1-D6D0BA1647AA}" srcOrd="0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94BA9F6B-40A2-4DC2-AF3A-9867698300BC}" type="presOf" srcId="{DB809A6C-33C2-4F9F-B816-AB49FEDB098C}" destId="{41C04241-E1C4-496A-9413-27990C6D03EB}" srcOrd="0" destOrd="0" presId="urn:microsoft.com/office/officeart/2008/layout/HalfCircleOrganizationChart"/>
    <dgm:cxn modelId="{96A2185E-9070-4FA1-90B5-ECDEC56696A4}" type="presOf" srcId="{DB809A6C-33C2-4F9F-B816-AB49FEDB098C}" destId="{8E071B41-B56A-4792-AA1F-12DB703B0E05}" srcOrd="1" destOrd="0" presId="urn:microsoft.com/office/officeart/2008/layout/HalfCircleOrganizationChart"/>
    <dgm:cxn modelId="{176616DF-893B-4CD6-9BFD-A3FCA797008F}" type="presOf" srcId="{DF2C4DCE-B161-46E4-99A8-95FBCAF95941}" destId="{9BF9BEAE-6C16-4842-96B7-7423E1775C68}" srcOrd="0" destOrd="0" presId="urn:microsoft.com/office/officeart/2008/layout/HalfCircleOrganizationChart"/>
    <dgm:cxn modelId="{D71E958A-7863-4C94-A4B6-908624AF2012}" type="presOf" srcId="{3DA45704-25A8-417D-833B-82FEA6A0FA54}" destId="{FD2B551B-83F7-4018-B903-6EAAEBFB1DAA}" srcOrd="1" destOrd="0" presId="urn:microsoft.com/office/officeart/2008/layout/HalfCircleOrganizationChart"/>
    <dgm:cxn modelId="{EA9B4EB7-E2E5-4C46-AD8E-3D78721792B9}" srcId="{3DA45704-25A8-417D-833B-82FEA6A0FA54}" destId="{C98F8F38-7120-48EB-BC3D-36B0CE3280A2}" srcOrd="0" destOrd="0" parTransId="{08FDF6C0-DF71-470E-B92D-7BE223D7FA12}" sibTransId="{A2D6A58D-651D-4EA8-A0F1-576538B736EA}"/>
    <dgm:cxn modelId="{D7B7906E-1D20-4C19-B6F8-350B2F7ACAE7}" srcId="{A5A2A164-1D03-4849-81DA-645D7E9C73BB}" destId="{95E12591-5A2F-4985-B4F6-93142B6EA584}" srcOrd="1" destOrd="0" parTransId="{73D61BF0-73BC-4A67-94EF-A3B06D8B0AF2}" sibTransId="{94D21CC7-3599-427C-99BA-9973E6CC93A5}"/>
    <dgm:cxn modelId="{9EAB5385-8010-42C7-A8D7-B4D16D62CA9B}" type="presOf" srcId="{A5A2A164-1D03-4849-81DA-645D7E9C73BB}" destId="{94DC607C-0DED-4505-A5F4-3BACD417CD14}" srcOrd="0" destOrd="0" presId="urn:microsoft.com/office/officeart/2008/layout/HalfCircleOrganizationChart"/>
    <dgm:cxn modelId="{249FB2D3-8510-439A-9DD9-D18EC22E76D4}" type="presOf" srcId="{26A9EBC8-734C-40C2-8DB7-6B6C580B2E5C}" destId="{278BE0F3-4C98-45F7-943B-57FB7C5889BF}" srcOrd="0" destOrd="0" presId="urn:microsoft.com/office/officeart/2008/layout/HalfCircleOrganizationChart"/>
    <dgm:cxn modelId="{2B77FE4C-4B11-4BC9-8B9F-0818499B7C50}" type="presOf" srcId="{E53FF907-E884-4A24-84E8-76CCD217BAC3}" destId="{8F80425A-69F0-45B1-9ADD-02ADC52A8165}" srcOrd="0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EA88EE60-7316-4DB2-8731-8D7560E4526A}" type="presParOf" srcId="{8F80425A-69F0-45B1-9ADD-02ADC52A8165}" destId="{86F7CA9B-579F-480A-A630-57C9EBC2B21D}" srcOrd="0" destOrd="0" presId="urn:microsoft.com/office/officeart/2008/layout/HalfCircleOrganizationChart"/>
    <dgm:cxn modelId="{8C6F8055-CD6E-45B8-89C8-7868AED78EB4}" type="presParOf" srcId="{86F7CA9B-579F-480A-A630-57C9EBC2B21D}" destId="{85C1B50B-ED3F-46A6-A415-81B910F12FFC}" srcOrd="0" destOrd="0" presId="urn:microsoft.com/office/officeart/2008/layout/HalfCircleOrganizationChart"/>
    <dgm:cxn modelId="{9631006F-237B-4E71-B77D-56AEAEFF8668}" type="presParOf" srcId="{85C1B50B-ED3F-46A6-A415-81B910F12FFC}" destId="{662A5333-9609-4839-8143-24EC32A1F994}" srcOrd="0" destOrd="0" presId="urn:microsoft.com/office/officeart/2008/layout/HalfCircleOrganizationChart"/>
    <dgm:cxn modelId="{85A5584D-04EF-450B-8361-4F7BC411D190}" type="presParOf" srcId="{85C1B50B-ED3F-46A6-A415-81B910F12FFC}" destId="{BF3B9F51-8117-4AE2-9FCD-071E298A970D}" srcOrd="1" destOrd="0" presId="urn:microsoft.com/office/officeart/2008/layout/HalfCircleOrganizationChart"/>
    <dgm:cxn modelId="{C0C44BBC-E9DA-4FD0-A950-656D738897D5}" type="presParOf" srcId="{85C1B50B-ED3F-46A6-A415-81B910F12FFC}" destId="{D446C46B-5DD1-4D3F-886A-704B7640FB96}" srcOrd="2" destOrd="0" presId="urn:microsoft.com/office/officeart/2008/layout/HalfCircleOrganizationChart"/>
    <dgm:cxn modelId="{3D426794-6845-4321-821B-7D54E70E6AC7}" type="presParOf" srcId="{85C1B50B-ED3F-46A6-A415-81B910F12FFC}" destId="{7EEBDBC6-E61E-4CD8-8BF2-D3AFDD3B9C37}" srcOrd="3" destOrd="0" presId="urn:microsoft.com/office/officeart/2008/layout/HalfCircleOrganizationChart"/>
    <dgm:cxn modelId="{0770DC89-8854-4FEC-A14E-13A2EDA5909B}" type="presParOf" srcId="{86F7CA9B-579F-480A-A630-57C9EBC2B21D}" destId="{E2CC026C-D11D-4B70-B246-18AD60956C92}" srcOrd="1" destOrd="0" presId="urn:microsoft.com/office/officeart/2008/layout/HalfCircleOrganizationChart"/>
    <dgm:cxn modelId="{A0D5269B-491D-4859-9F4A-7CEA3980B29A}" type="presParOf" srcId="{E2CC026C-D11D-4B70-B246-18AD60956C92}" destId="{9BF9BEAE-6C16-4842-96B7-7423E1775C68}" srcOrd="0" destOrd="0" presId="urn:microsoft.com/office/officeart/2008/layout/HalfCircleOrganizationChart"/>
    <dgm:cxn modelId="{64055CC0-23D0-4355-B5C9-D8714DC559A9}" type="presParOf" srcId="{E2CC026C-D11D-4B70-B246-18AD60956C92}" destId="{81EA5E3E-9D67-4CE2-9269-653D2874707C}" srcOrd="1" destOrd="0" presId="urn:microsoft.com/office/officeart/2008/layout/HalfCircleOrganizationChart"/>
    <dgm:cxn modelId="{890D2997-E594-4B49-9074-134A50E32BAC}" type="presParOf" srcId="{81EA5E3E-9D67-4CE2-9269-653D2874707C}" destId="{F6D1FC57-572B-4212-9CBC-5EEAE6EF8469}" srcOrd="0" destOrd="0" presId="urn:microsoft.com/office/officeart/2008/layout/HalfCircleOrganizationChart"/>
    <dgm:cxn modelId="{DAE8BE2F-512E-4A85-91B9-340D8F42B5A5}" type="presParOf" srcId="{F6D1FC57-572B-4212-9CBC-5EEAE6EF8469}" destId="{94DC607C-0DED-4505-A5F4-3BACD417CD14}" srcOrd="0" destOrd="0" presId="urn:microsoft.com/office/officeart/2008/layout/HalfCircleOrganizationChart"/>
    <dgm:cxn modelId="{34EA518E-C4D6-4A20-9532-2080E9ABE38E}" type="presParOf" srcId="{F6D1FC57-572B-4212-9CBC-5EEAE6EF8469}" destId="{3C89EF08-53F0-4132-B4D2-2E5A7C28A346}" srcOrd="1" destOrd="0" presId="urn:microsoft.com/office/officeart/2008/layout/HalfCircleOrganizationChart"/>
    <dgm:cxn modelId="{423C4812-D4A6-457D-A137-A9E4C81AEE21}" type="presParOf" srcId="{F6D1FC57-572B-4212-9CBC-5EEAE6EF8469}" destId="{026FB1E5-18B0-4433-8803-255211FE493F}" srcOrd="2" destOrd="0" presId="urn:microsoft.com/office/officeart/2008/layout/HalfCircleOrganizationChart"/>
    <dgm:cxn modelId="{2E571AC6-57AD-48E8-BD7A-8BB5F092E484}" type="presParOf" srcId="{F6D1FC57-572B-4212-9CBC-5EEAE6EF8469}" destId="{60B3BAFC-FB42-4834-A6EF-1666F0255D42}" srcOrd="3" destOrd="0" presId="urn:microsoft.com/office/officeart/2008/layout/HalfCircleOrganizationChart"/>
    <dgm:cxn modelId="{306C73CC-0C0D-4736-ADF5-C07BE18B859A}" type="presParOf" srcId="{81EA5E3E-9D67-4CE2-9269-653D2874707C}" destId="{529A4DE5-73E9-453D-9402-928FA62368EB}" srcOrd="1" destOrd="0" presId="urn:microsoft.com/office/officeart/2008/layout/HalfCircleOrganizationChart"/>
    <dgm:cxn modelId="{4B4ED18D-2123-4D5D-AE76-710E8DB2E5AB}" type="presParOf" srcId="{529A4DE5-73E9-453D-9402-928FA62368EB}" destId="{635C45F7-9D20-4BF1-9ADE-B9F2FCFF12DD}" srcOrd="0" destOrd="0" presId="urn:microsoft.com/office/officeart/2008/layout/HalfCircleOrganizationChart"/>
    <dgm:cxn modelId="{3E7E5A24-91BC-456F-97BA-203EFD9B483D}" type="presParOf" srcId="{529A4DE5-73E9-453D-9402-928FA62368EB}" destId="{1373F743-A3F6-4050-BA32-31340E1001D2}" srcOrd="1" destOrd="0" presId="urn:microsoft.com/office/officeart/2008/layout/HalfCircleOrganizationChart"/>
    <dgm:cxn modelId="{AB03F349-D012-4EB2-B523-41D09674E4B5}" type="presParOf" srcId="{1373F743-A3F6-4050-BA32-31340E1001D2}" destId="{AEA3EC65-EE1C-4361-A30A-3B3EC468DEAB}" srcOrd="0" destOrd="0" presId="urn:microsoft.com/office/officeart/2008/layout/HalfCircleOrganizationChart"/>
    <dgm:cxn modelId="{9E6F4113-AA89-4785-AE2A-0C0E95E24595}" type="presParOf" srcId="{AEA3EC65-EE1C-4361-A30A-3B3EC468DEAB}" destId="{41C04241-E1C4-496A-9413-27990C6D03EB}" srcOrd="0" destOrd="0" presId="urn:microsoft.com/office/officeart/2008/layout/HalfCircleOrganizationChart"/>
    <dgm:cxn modelId="{5EF8042A-21E2-4E0D-828C-46A2120E0FF3}" type="presParOf" srcId="{AEA3EC65-EE1C-4361-A30A-3B3EC468DEAB}" destId="{104F4092-C904-4371-98B2-784F9FDCCFEA}" srcOrd="1" destOrd="0" presId="urn:microsoft.com/office/officeart/2008/layout/HalfCircleOrganizationChart"/>
    <dgm:cxn modelId="{B888769F-82A6-4AC1-B99A-DA1019514A23}" type="presParOf" srcId="{AEA3EC65-EE1C-4361-A30A-3B3EC468DEAB}" destId="{A839F472-2273-4531-8971-F8E8677979EF}" srcOrd="2" destOrd="0" presId="urn:microsoft.com/office/officeart/2008/layout/HalfCircleOrganizationChart"/>
    <dgm:cxn modelId="{C0495B01-EED4-4F25-922D-7D5F50033D4A}" type="presParOf" srcId="{AEA3EC65-EE1C-4361-A30A-3B3EC468DEAB}" destId="{8E071B41-B56A-4792-AA1F-12DB703B0E05}" srcOrd="3" destOrd="0" presId="urn:microsoft.com/office/officeart/2008/layout/HalfCircleOrganizationChart"/>
    <dgm:cxn modelId="{FFE60BAC-CBE5-4F46-A6C1-10AFC58535F5}" type="presParOf" srcId="{1373F743-A3F6-4050-BA32-31340E1001D2}" destId="{570FF0F6-D9B5-4079-A188-C2F256462E0F}" srcOrd="1" destOrd="0" presId="urn:microsoft.com/office/officeart/2008/layout/HalfCircleOrganizationChart"/>
    <dgm:cxn modelId="{ACF75BA5-EF3E-48F6-B8E4-FFE9F8CBF225}" type="presParOf" srcId="{1373F743-A3F6-4050-BA32-31340E1001D2}" destId="{C59325DD-E767-4897-B373-0C06705F3879}" srcOrd="2" destOrd="0" presId="urn:microsoft.com/office/officeart/2008/layout/HalfCircleOrganizationChart"/>
    <dgm:cxn modelId="{3233012F-14C0-4B55-BB03-62B3774E698B}" type="presParOf" srcId="{529A4DE5-73E9-453D-9402-928FA62368EB}" destId="{C4803DAF-F644-400A-9421-D7755DE8DDD1}" srcOrd="2" destOrd="0" presId="urn:microsoft.com/office/officeart/2008/layout/HalfCircleOrganizationChart"/>
    <dgm:cxn modelId="{8CB31B42-5BB5-4EBB-A035-6C6EA9A7FD11}" type="presParOf" srcId="{529A4DE5-73E9-453D-9402-928FA62368EB}" destId="{C31EBE44-8F9B-4A9B-BB6A-7E8D03963866}" srcOrd="3" destOrd="0" presId="urn:microsoft.com/office/officeart/2008/layout/HalfCircleOrganizationChart"/>
    <dgm:cxn modelId="{4F4A96C5-4022-4B19-AC32-9933E69D5607}" type="presParOf" srcId="{C31EBE44-8F9B-4A9B-BB6A-7E8D03963866}" destId="{DD47287D-A949-4D69-A2F1-CB7CCA3063D6}" srcOrd="0" destOrd="0" presId="urn:microsoft.com/office/officeart/2008/layout/HalfCircleOrganizationChart"/>
    <dgm:cxn modelId="{F0EB95A5-ABB0-4578-A41E-FC72581EF83A}" type="presParOf" srcId="{DD47287D-A949-4D69-A2F1-CB7CCA3063D6}" destId="{5E8A5A73-ECA5-4287-BD41-D1FFACDF42F2}" srcOrd="0" destOrd="0" presId="urn:microsoft.com/office/officeart/2008/layout/HalfCircleOrganizationChart"/>
    <dgm:cxn modelId="{1CCF37EE-8F62-4E47-B640-C6A813398269}" type="presParOf" srcId="{DD47287D-A949-4D69-A2F1-CB7CCA3063D6}" destId="{04BA73DC-A0FA-48FA-AF47-9B77035B3B54}" srcOrd="1" destOrd="0" presId="urn:microsoft.com/office/officeart/2008/layout/HalfCircleOrganizationChart"/>
    <dgm:cxn modelId="{D3C43D7F-32FE-42CC-B394-CF54086E54CF}" type="presParOf" srcId="{DD47287D-A949-4D69-A2F1-CB7CCA3063D6}" destId="{9032D0A8-3DDB-4195-A100-C73F8949711D}" srcOrd="2" destOrd="0" presId="urn:microsoft.com/office/officeart/2008/layout/HalfCircleOrganizationChart"/>
    <dgm:cxn modelId="{E13BB9C2-4640-4AB8-9F1F-233447508AEF}" type="presParOf" srcId="{DD47287D-A949-4D69-A2F1-CB7CCA3063D6}" destId="{B0D5BF25-BAE5-4071-9C13-EF6A0FBEFA54}" srcOrd="3" destOrd="0" presId="urn:microsoft.com/office/officeart/2008/layout/HalfCircleOrganizationChart"/>
    <dgm:cxn modelId="{ED6497E2-7E2A-4E6D-B1A6-CDA2FE21AAF5}" type="presParOf" srcId="{C31EBE44-8F9B-4A9B-BB6A-7E8D03963866}" destId="{2DA5F886-4E43-4BCA-A85D-39A96E8FF2DA}" srcOrd="1" destOrd="0" presId="urn:microsoft.com/office/officeart/2008/layout/HalfCircleOrganizationChart"/>
    <dgm:cxn modelId="{8FA3A931-DF0B-4A5F-8055-120330DDB415}" type="presParOf" srcId="{C31EBE44-8F9B-4A9B-BB6A-7E8D03963866}" destId="{C05278E9-4BF6-42A1-A54F-55DE38B25C78}" srcOrd="2" destOrd="0" presId="urn:microsoft.com/office/officeart/2008/layout/HalfCircleOrganizationChart"/>
    <dgm:cxn modelId="{EEBFDAC4-C781-4DFC-8CD3-13C544CCAED4}" type="presParOf" srcId="{81EA5E3E-9D67-4CE2-9269-653D2874707C}" destId="{A9C88BD1-E6EA-46BE-B68A-24AF3FBA5CF2}" srcOrd="2" destOrd="0" presId="urn:microsoft.com/office/officeart/2008/layout/HalfCircleOrganizationChart"/>
    <dgm:cxn modelId="{81F9AADE-584C-4002-AABD-80978E08723A}" type="presParOf" srcId="{E2CC026C-D11D-4B70-B246-18AD60956C92}" destId="{278BE0F3-4C98-45F7-943B-57FB7C5889BF}" srcOrd="2" destOrd="0" presId="urn:microsoft.com/office/officeart/2008/layout/HalfCircleOrganizationChart"/>
    <dgm:cxn modelId="{8E03CF99-B471-446D-AA2A-8343925FBD5E}" type="presParOf" srcId="{E2CC026C-D11D-4B70-B246-18AD60956C92}" destId="{906B2EE4-C9F9-4F53-8FA4-F8463CD921BA}" srcOrd="3" destOrd="0" presId="urn:microsoft.com/office/officeart/2008/layout/HalfCircleOrganizationChart"/>
    <dgm:cxn modelId="{08E154B9-CBC0-4D34-ABA9-3898A15F2DB9}" type="presParOf" srcId="{906B2EE4-C9F9-4F53-8FA4-F8463CD921BA}" destId="{7D12B66B-1D94-434A-9285-C56646B2EEF8}" srcOrd="0" destOrd="0" presId="urn:microsoft.com/office/officeart/2008/layout/HalfCircleOrganizationChart"/>
    <dgm:cxn modelId="{22648988-C5BD-4838-9848-A6AE3D149B98}" type="presParOf" srcId="{7D12B66B-1D94-434A-9285-C56646B2EEF8}" destId="{DAAA7DA0-4EE9-40B5-8E8D-01E0CC6A143B}" srcOrd="0" destOrd="0" presId="urn:microsoft.com/office/officeart/2008/layout/HalfCircleOrganizationChart"/>
    <dgm:cxn modelId="{3EB7BA65-0C1A-462D-97CB-EC135A0992E6}" type="presParOf" srcId="{7D12B66B-1D94-434A-9285-C56646B2EEF8}" destId="{9E2D48B7-E7E4-4949-A446-5FD1391FF12E}" srcOrd="1" destOrd="0" presId="urn:microsoft.com/office/officeart/2008/layout/HalfCircleOrganizationChart"/>
    <dgm:cxn modelId="{606A3F86-DF2A-4E2C-B14E-82B4FA398F29}" type="presParOf" srcId="{7D12B66B-1D94-434A-9285-C56646B2EEF8}" destId="{36CFDF6B-9689-47CA-A7F0-1FF96CD7418D}" srcOrd="2" destOrd="0" presId="urn:microsoft.com/office/officeart/2008/layout/HalfCircleOrganizationChart"/>
    <dgm:cxn modelId="{ABBC7889-BD15-4EC0-8ABF-295DADA62C9D}" type="presParOf" srcId="{7D12B66B-1D94-434A-9285-C56646B2EEF8}" destId="{FD2B551B-83F7-4018-B903-6EAAEBFB1DAA}" srcOrd="3" destOrd="0" presId="urn:microsoft.com/office/officeart/2008/layout/HalfCircleOrganizationChart"/>
    <dgm:cxn modelId="{52938AB5-6175-4388-8C58-36DE3F5F48E7}" type="presParOf" srcId="{906B2EE4-C9F9-4F53-8FA4-F8463CD921BA}" destId="{DA9F578A-C6A5-48A7-B452-0C3F718CC209}" srcOrd="1" destOrd="0" presId="urn:microsoft.com/office/officeart/2008/layout/HalfCircleOrganizationChart"/>
    <dgm:cxn modelId="{A12DCCD0-49A3-49A6-9D20-39DC483144AC}" type="presParOf" srcId="{DA9F578A-C6A5-48A7-B452-0C3F718CC209}" destId="{963B7407-4A23-4647-A7C9-204FE1A8EA72}" srcOrd="0" destOrd="0" presId="urn:microsoft.com/office/officeart/2008/layout/HalfCircleOrganizationChart"/>
    <dgm:cxn modelId="{EDABAE83-85D0-4D85-82E2-17C6B52260A8}" type="presParOf" srcId="{DA9F578A-C6A5-48A7-B452-0C3F718CC209}" destId="{95C580D5-AC4B-41CC-B923-12F810262963}" srcOrd="1" destOrd="0" presId="urn:microsoft.com/office/officeart/2008/layout/HalfCircleOrganizationChart"/>
    <dgm:cxn modelId="{A8145259-FAF9-46DB-95A1-AC7D0E208A53}" type="presParOf" srcId="{95C580D5-AC4B-41CC-B923-12F810262963}" destId="{59257D43-7A2F-471A-B7C9-7BB35DB26031}" srcOrd="0" destOrd="0" presId="urn:microsoft.com/office/officeart/2008/layout/HalfCircleOrganizationChart"/>
    <dgm:cxn modelId="{A9EA7DE3-4686-4F83-A22B-583E5996C0D0}" type="presParOf" srcId="{59257D43-7A2F-471A-B7C9-7BB35DB26031}" destId="{08594E79-FB05-4B39-926C-7BE318D9BE26}" srcOrd="0" destOrd="0" presId="urn:microsoft.com/office/officeart/2008/layout/HalfCircleOrganizationChart"/>
    <dgm:cxn modelId="{994AF111-7501-41C1-B16B-0899C9320285}" type="presParOf" srcId="{59257D43-7A2F-471A-B7C9-7BB35DB26031}" destId="{322690D9-F936-43AF-8486-577374D130CC}" srcOrd="1" destOrd="0" presId="urn:microsoft.com/office/officeart/2008/layout/HalfCircleOrganizationChart"/>
    <dgm:cxn modelId="{77652EB5-D76C-44D9-89D0-ED495077508B}" type="presParOf" srcId="{59257D43-7A2F-471A-B7C9-7BB35DB26031}" destId="{D7129BB8-2F82-4252-965B-696790B3EEB4}" srcOrd="2" destOrd="0" presId="urn:microsoft.com/office/officeart/2008/layout/HalfCircleOrganizationChart"/>
    <dgm:cxn modelId="{7401E464-8B6A-4EC5-B402-99194C3A80B9}" type="presParOf" srcId="{59257D43-7A2F-471A-B7C9-7BB35DB26031}" destId="{4EC1AB16-687F-4AD9-BAF9-9FC0C5C0FEDE}" srcOrd="3" destOrd="0" presId="urn:microsoft.com/office/officeart/2008/layout/HalfCircleOrganizationChart"/>
    <dgm:cxn modelId="{C82E5C29-29EA-40E5-886A-9A45F7DBF80E}" type="presParOf" srcId="{95C580D5-AC4B-41CC-B923-12F810262963}" destId="{0319A976-85C1-40B5-99B3-52859D708A8A}" srcOrd="1" destOrd="0" presId="urn:microsoft.com/office/officeart/2008/layout/HalfCircleOrganizationChart"/>
    <dgm:cxn modelId="{74C94EBD-2562-4C43-8F94-6DC8401C7E44}" type="presParOf" srcId="{95C580D5-AC4B-41CC-B923-12F810262963}" destId="{227CCBB9-8966-490D-8149-4FDEF1990405}" srcOrd="2" destOrd="0" presId="urn:microsoft.com/office/officeart/2008/layout/HalfCircleOrganizationChart"/>
    <dgm:cxn modelId="{3F36C237-4B55-467D-B249-76887391894E}" type="presParOf" srcId="{DA9F578A-C6A5-48A7-B452-0C3F718CC209}" destId="{C2C0AA63-D61A-4C00-B023-ECB36E305BD7}" srcOrd="2" destOrd="0" presId="urn:microsoft.com/office/officeart/2008/layout/HalfCircleOrganizationChart"/>
    <dgm:cxn modelId="{B90B1B40-595F-4CD8-A9D1-421E849A2EE9}" type="presParOf" srcId="{DA9F578A-C6A5-48A7-B452-0C3F718CC209}" destId="{640FA1AB-D771-4E7C-A801-D235122D346B}" srcOrd="3" destOrd="0" presId="urn:microsoft.com/office/officeart/2008/layout/HalfCircleOrganizationChart"/>
    <dgm:cxn modelId="{D11EAD50-0B3F-441F-9D84-931BDADB25F8}" type="presParOf" srcId="{640FA1AB-D771-4E7C-A801-D235122D346B}" destId="{06DF26BC-1C9E-4555-88F2-04957557FF10}" srcOrd="0" destOrd="0" presId="urn:microsoft.com/office/officeart/2008/layout/HalfCircleOrganizationChart"/>
    <dgm:cxn modelId="{8795D3F3-56FD-49A3-8043-5DA104B52EF1}" type="presParOf" srcId="{06DF26BC-1C9E-4555-88F2-04957557FF10}" destId="{54F93D7A-A9D7-493C-90F1-D6D0BA1647AA}" srcOrd="0" destOrd="0" presId="urn:microsoft.com/office/officeart/2008/layout/HalfCircleOrganizationChart"/>
    <dgm:cxn modelId="{3429BA9C-0800-4A84-B881-FF99811C82F2}" type="presParOf" srcId="{06DF26BC-1C9E-4555-88F2-04957557FF10}" destId="{36F2DC07-5756-4AF0-8B14-A92A6D735073}" srcOrd="1" destOrd="0" presId="urn:microsoft.com/office/officeart/2008/layout/HalfCircleOrganizationChart"/>
    <dgm:cxn modelId="{BC833A02-143E-41FF-A1B6-CEBBC581AABF}" type="presParOf" srcId="{06DF26BC-1C9E-4555-88F2-04957557FF10}" destId="{3C6470B8-1A21-41A2-9DAF-1AE628037500}" srcOrd="2" destOrd="0" presId="urn:microsoft.com/office/officeart/2008/layout/HalfCircleOrganizationChart"/>
    <dgm:cxn modelId="{73793315-1B88-48EA-A309-C080FE37D1C1}" type="presParOf" srcId="{06DF26BC-1C9E-4555-88F2-04957557FF10}" destId="{F18DD9C6-38D0-4687-A863-8A40374A7952}" srcOrd="3" destOrd="0" presId="urn:microsoft.com/office/officeart/2008/layout/HalfCircleOrganizationChart"/>
    <dgm:cxn modelId="{A4BC420A-04FD-4F40-A0D2-81DCBB1F2D55}" type="presParOf" srcId="{640FA1AB-D771-4E7C-A801-D235122D346B}" destId="{28B699BD-8266-4053-9687-84D5821A4026}" srcOrd="1" destOrd="0" presId="urn:microsoft.com/office/officeart/2008/layout/HalfCircleOrganizationChart"/>
    <dgm:cxn modelId="{950509DE-45E4-40D4-9885-19A3C2B4C865}" type="presParOf" srcId="{640FA1AB-D771-4E7C-A801-D235122D346B}" destId="{225FFFB2-E723-4601-AE63-9264A6A29554}" srcOrd="2" destOrd="0" presId="urn:microsoft.com/office/officeart/2008/layout/HalfCircleOrganizationChart"/>
    <dgm:cxn modelId="{D8E2B56A-15EF-4A80-9934-FD0806E59D1D}" type="presParOf" srcId="{906B2EE4-C9F9-4F53-8FA4-F8463CD921BA}" destId="{E87C23D6-68DA-4795-83D0-393B64D2B6A0}" srcOrd="2" destOrd="0" presId="urn:microsoft.com/office/officeart/2008/layout/HalfCircleOrganizationChart"/>
    <dgm:cxn modelId="{7286A606-8620-4EBA-A4BE-72174348B415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Validación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 custLinFactNeighborX="9360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8"/>
      <dgm:spPr/>
    </dgm:pt>
    <dgm:pt modelId="{D446C46B-5DD1-4D3F-886A-704B7640FB96}" type="pres">
      <dgm:prSet presAssocID="{C671AE93-317A-441C-8712-13640DECADD5}" presName="bottomArc1" presStyleLbl="parChTrans1D1" presStyleIdx="1" presStyleCnt="8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3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X="86327" custLinFactNeighborX="10000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8"/>
      <dgm:spPr/>
    </dgm:pt>
    <dgm:pt modelId="{026FB1E5-18B0-4433-8803-255211FE493F}" type="pres">
      <dgm:prSet presAssocID="{A5A2A164-1D03-4849-81DA-645D7E9C73BB}" presName="bottomArc2" presStyleLbl="parChTrans1D1" presStyleIdx="3" presStyleCnt="8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3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9374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8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8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2" presStyleCnt="3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1211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6" presStyleCnt="8"/>
      <dgm:spPr/>
    </dgm:pt>
    <dgm:pt modelId="{36CFDF6B-9689-47CA-A7F0-1FF96CD7418D}" type="pres">
      <dgm:prSet presAssocID="{3DA45704-25A8-417D-833B-82FEA6A0FA54}" presName="bottomArc2" presStyleLbl="parChTrans1D1" presStyleIdx="7" presStyleCnt="8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62678EB9-29DB-40F1-AEC7-CF5684C8C5A8}" type="presOf" srcId="{DF2C4DCE-B161-46E4-99A8-95FBCAF95941}" destId="{9BF9BEAE-6C16-4842-96B7-7423E1775C68}" srcOrd="0" destOrd="0" presId="urn:microsoft.com/office/officeart/2008/layout/HalfCircleOrganizationChart"/>
    <dgm:cxn modelId="{AB407C25-1BF0-4BFD-A0B4-BD5BFCBEAF58}" type="presOf" srcId="{C671AE93-317A-441C-8712-13640DECADD5}" destId="{662A5333-9609-4839-8143-24EC32A1F994}" srcOrd="0" destOrd="0" presId="urn:microsoft.com/office/officeart/2008/layout/HalfCircleOrganizationChart"/>
    <dgm:cxn modelId="{F31DD4D5-D2CE-4A15-9F5C-39B8A4AC16B9}" srcId="{C671AE93-317A-441C-8712-13640DECADD5}" destId="{3DA45704-25A8-417D-833B-82FEA6A0FA54}" srcOrd="2" destOrd="0" parTransId="{26A9EBC8-734C-40C2-8DB7-6B6C580B2E5C}" sibTransId="{F9042FEF-BA06-46BC-ACF2-ABDB27137811}"/>
    <dgm:cxn modelId="{CC7891C2-0616-49C9-BF19-42FA9F537C1A}" type="presOf" srcId="{A15A05FF-19E5-420F-9859-6DDA9FBCB74D}" destId="{635C45F7-9D20-4BF1-9ADE-B9F2FCFF12DD}" srcOrd="0" destOrd="0" presId="urn:microsoft.com/office/officeart/2008/layout/HalfCircleOrganizationChart"/>
    <dgm:cxn modelId="{375F66B8-633F-4249-B8C0-35D2776A973B}" type="presOf" srcId="{C671AE93-317A-441C-8712-13640DECADD5}" destId="{7EEBDBC6-E61E-4CD8-8BF2-D3AFDD3B9C37}" srcOrd="1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F801A3E1-27BF-4814-BF19-08D60DA3D826}" type="presOf" srcId="{DB809A6C-33C2-4F9F-B816-AB49FEDB098C}" destId="{8E071B41-B56A-4792-AA1F-12DB703B0E05}" srcOrd="1" destOrd="0" presId="urn:microsoft.com/office/officeart/2008/layout/HalfCircleOrganizationChart"/>
    <dgm:cxn modelId="{4CF54BC4-43FD-4E26-AAB8-4E91A4588173}" type="presOf" srcId="{A5A2A164-1D03-4849-81DA-645D7E9C73BB}" destId="{94DC607C-0DED-4505-A5F4-3BACD417CD14}" srcOrd="0" destOrd="0" presId="urn:microsoft.com/office/officeart/2008/layout/HalfCircleOrganizationChart"/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E11B5D63-E8AB-4AAB-9D42-4241F4CD768B}" type="presOf" srcId="{26A9EBC8-734C-40C2-8DB7-6B6C580B2E5C}" destId="{278BE0F3-4C98-45F7-943B-57FB7C5889BF}" srcOrd="0" destOrd="0" presId="urn:microsoft.com/office/officeart/2008/layout/HalfCircleOrganizationChart"/>
    <dgm:cxn modelId="{BADEC6AE-EAA3-4B53-B02F-EBE1BAAA51E9}" type="presOf" srcId="{3DA45704-25A8-417D-833B-82FEA6A0FA54}" destId="{FD2B551B-83F7-4018-B903-6EAAEBFB1DAA}" srcOrd="1" destOrd="0" presId="urn:microsoft.com/office/officeart/2008/layout/HalfCircleOrganizationChart"/>
    <dgm:cxn modelId="{168E28B1-B6DF-4AAC-A45F-413AA016A487}" type="presOf" srcId="{E53FF907-E884-4A24-84E8-76CCD217BAC3}" destId="{8F80425A-69F0-45B1-9ADD-02ADC52A8165}" srcOrd="0" destOrd="0" presId="urn:microsoft.com/office/officeart/2008/layout/HalfCircleOrganizationChart"/>
    <dgm:cxn modelId="{5DF706BD-DBBC-469B-A765-CA0DFB13AB31}" type="presOf" srcId="{3DA45704-25A8-417D-833B-82FEA6A0FA54}" destId="{DAAA7DA0-4EE9-40B5-8E8D-01E0CC6A143B}" srcOrd="0" destOrd="0" presId="urn:microsoft.com/office/officeart/2008/layout/HalfCircleOrganizationChart"/>
    <dgm:cxn modelId="{E7E01C37-A97F-42F4-BD60-420A11B7CF30}" type="presOf" srcId="{A5A2A164-1D03-4849-81DA-645D7E9C73BB}" destId="{60B3BAFC-FB42-4834-A6EF-1666F0255D42}" srcOrd="1" destOrd="0" presId="urn:microsoft.com/office/officeart/2008/layout/HalfCircleOrganizationChart"/>
    <dgm:cxn modelId="{CE553A43-A9DE-449C-B4A8-BE39C9FD66ED}" type="presOf" srcId="{DB809A6C-33C2-4F9F-B816-AB49FEDB098C}" destId="{41C04241-E1C4-496A-9413-27990C6D03EB}" srcOrd="0" destOrd="0" presId="urn:microsoft.com/office/officeart/2008/layout/HalfCircleOrganizationChart"/>
    <dgm:cxn modelId="{EE671510-4726-441B-90AF-F0EE537DA77E}" type="presParOf" srcId="{8F80425A-69F0-45B1-9ADD-02ADC52A8165}" destId="{86F7CA9B-579F-480A-A630-57C9EBC2B21D}" srcOrd="0" destOrd="0" presId="urn:microsoft.com/office/officeart/2008/layout/HalfCircleOrganizationChart"/>
    <dgm:cxn modelId="{67391A8B-303A-4902-B80D-E3AC101E198E}" type="presParOf" srcId="{86F7CA9B-579F-480A-A630-57C9EBC2B21D}" destId="{85C1B50B-ED3F-46A6-A415-81B910F12FFC}" srcOrd="0" destOrd="0" presId="urn:microsoft.com/office/officeart/2008/layout/HalfCircleOrganizationChart"/>
    <dgm:cxn modelId="{CAEF191B-B66E-47C0-8688-CAB04806DDE0}" type="presParOf" srcId="{85C1B50B-ED3F-46A6-A415-81B910F12FFC}" destId="{662A5333-9609-4839-8143-24EC32A1F994}" srcOrd="0" destOrd="0" presId="urn:microsoft.com/office/officeart/2008/layout/HalfCircleOrganizationChart"/>
    <dgm:cxn modelId="{3B092D5B-C3BE-49A4-BCB4-DC925D09C42A}" type="presParOf" srcId="{85C1B50B-ED3F-46A6-A415-81B910F12FFC}" destId="{BF3B9F51-8117-4AE2-9FCD-071E298A970D}" srcOrd="1" destOrd="0" presId="urn:microsoft.com/office/officeart/2008/layout/HalfCircleOrganizationChart"/>
    <dgm:cxn modelId="{CB6C86AE-95F4-4B68-B28D-F5806623A294}" type="presParOf" srcId="{85C1B50B-ED3F-46A6-A415-81B910F12FFC}" destId="{D446C46B-5DD1-4D3F-886A-704B7640FB96}" srcOrd="2" destOrd="0" presId="urn:microsoft.com/office/officeart/2008/layout/HalfCircleOrganizationChart"/>
    <dgm:cxn modelId="{DBB5C99F-F9D5-41E4-BF7E-30396CB435AD}" type="presParOf" srcId="{85C1B50B-ED3F-46A6-A415-81B910F12FFC}" destId="{7EEBDBC6-E61E-4CD8-8BF2-D3AFDD3B9C37}" srcOrd="3" destOrd="0" presId="urn:microsoft.com/office/officeart/2008/layout/HalfCircleOrganizationChart"/>
    <dgm:cxn modelId="{EA73B492-2529-4D98-BEA0-FA26DF9245BE}" type="presParOf" srcId="{86F7CA9B-579F-480A-A630-57C9EBC2B21D}" destId="{E2CC026C-D11D-4B70-B246-18AD60956C92}" srcOrd="1" destOrd="0" presId="urn:microsoft.com/office/officeart/2008/layout/HalfCircleOrganizationChart"/>
    <dgm:cxn modelId="{C792B666-CC0F-4E78-BBEC-0F1D530AB6DD}" type="presParOf" srcId="{E2CC026C-D11D-4B70-B246-18AD60956C92}" destId="{9BF9BEAE-6C16-4842-96B7-7423E1775C68}" srcOrd="0" destOrd="0" presId="urn:microsoft.com/office/officeart/2008/layout/HalfCircleOrganizationChart"/>
    <dgm:cxn modelId="{C6DCEF12-9E60-488B-BCB7-500AD67113AA}" type="presParOf" srcId="{E2CC026C-D11D-4B70-B246-18AD60956C92}" destId="{81EA5E3E-9D67-4CE2-9269-653D2874707C}" srcOrd="1" destOrd="0" presId="urn:microsoft.com/office/officeart/2008/layout/HalfCircleOrganizationChart"/>
    <dgm:cxn modelId="{17DEB06C-252A-4B70-89EB-2A3E8B66538B}" type="presParOf" srcId="{81EA5E3E-9D67-4CE2-9269-653D2874707C}" destId="{F6D1FC57-572B-4212-9CBC-5EEAE6EF8469}" srcOrd="0" destOrd="0" presId="urn:microsoft.com/office/officeart/2008/layout/HalfCircleOrganizationChart"/>
    <dgm:cxn modelId="{7296C699-AF9D-4556-BD10-30C96916E776}" type="presParOf" srcId="{F6D1FC57-572B-4212-9CBC-5EEAE6EF8469}" destId="{94DC607C-0DED-4505-A5F4-3BACD417CD14}" srcOrd="0" destOrd="0" presId="urn:microsoft.com/office/officeart/2008/layout/HalfCircleOrganizationChart"/>
    <dgm:cxn modelId="{FC6A2684-58CE-4368-9527-5B74008B0A96}" type="presParOf" srcId="{F6D1FC57-572B-4212-9CBC-5EEAE6EF8469}" destId="{3C89EF08-53F0-4132-B4D2-2E5A7C28A346}" srcOrd="1" destOrd="0" presId="urn:microsoft.com/office/officeart/2008/layout/HalfCircleOrganizationChart"/>
    <dgm:cxn modelId="{2BC7D1E7-6A77-4827-A406-38E840D544D6}" type="presParOf" srcId="{F6D1FC57-572B-4212-9CBC-5EEAE6EF8469}" destId="{026FB1E5-18B0-4433-8803-255211FE493F}" srcOrd="2" destOrd="0" presId="urn:microsoft.com/office/officeart/2008/layout/HalfCircleOrganizationChart"/>
    <dgm:cxn modelId="{BBD276FF-63D9-4118-A76E-3CF6F9A5C9F3}" type="presParOf" srcId="{F6D1FC57-572B-4212-9CBC-5EEAE6EF8469}" destId="{60B3BAFC-FB42-4834-A6EF-1666F0255D42}" srcOrd="3" destOrd="0" presId="urn:microsoft.com/office/officeart/2008/layout/HalfCircleOrganizationChart"/>
    <dgm:cxn modelId="{81CAC586-19C8-432F-A765-E4D75F0E6F40}" type="presParOf" srcId="{81EA5E3E-9D67-4CE2-9269-653D2874707C}" destId="{529A4DE5-73E9-453D-9402-928FA62368EB}" srcOrd="1" destOrd="0" presId="urn:microsoft.com/office/officeart/2008/layout/HalfCircleOrganizationChart"/>
    <dgm:cxn modelId="{6EE47D66-6166-4FE3-915B-7A88BB4F4259}" type="presParOf" srcId="{81EA5E3E-9D67-4CE2-9269-653D2874707C}" destId="{A9C88BD1-E6EA-46BE-B68A-24AF3FBA5CF2}" srcOrd="2" destOrd="0" presId="urn:microsoft.com/office/officeart/2008/layout/HalfCircleOrganizationChart"/>
    <dgm:cxn modelId="{20861E99-4FD3-4829-8784-09C26FDF6669}" type="presParOf" srcId="{E2CC026C-D11D-4B70-B246-18AD60956C92}" destId="{635C45F7-9D20-4BF1-9ADE-B9F2FCFF12DD}" srcOrd="2" destOrd="0" presId="urn:microsoft.com/office/officeart/2008/layout/HalfCircleOrganizationChart"/>
    <dgm:cxn modelId="{25402E7B-7D57-4F7D-B0A9-5B809B05C1AE}" type="presParOf" srcId="{E2CC026C-D11D-4B70-B246-18AD60956C92}" destId="{1373F743-A3F6-4050-BA32-31340E1001D2}" srcOrd="3" destOrd="0" presId="urn:microsoft.com/office/officeart/2008/layout/HalfCircleOrganizationChart"/>
    <dgm:cxn modelId="{0FB3ACEE-1B71-456D-AB7D-1CB90485EECA}" type="presParOf" srcId="{1373F743-A3F6-4050-BA32-31340E1001D2}" destId="{AEA3EC65-EE1C-4361-A30A-3B3EC468DEAB}" srcOrd="0" destOrd="0" presId="urn:microsoft.com/office/officeart/2008/layout/HalfCircleOrganizationChart"/>
    <dgm:cxn modelId="{073AE985-45D0-402A-9500-032345F8AA64}" type="presParOf" srcId="{AEA3EC65-EE1C-4361-A30A-3B3EC468DEAB}" destId="{41C04241-E1C4-496A-9413-27990C6D03EB}" srcOrd="0" destOrd="0" presId="urn:microsoft.com/office/officeart/2008/layout/HalfCircleOrganizationChart"/>
    <dgm:cxn modelId="{8BA266E3-6C78-4056-8CF8-D83310F02028}" type="presParOf" srcId="{AEA3EC65-EE1C-4361-A30A-3B3EC468DEAB}" destId="{104F4092-C904-4371-98B2-784F9FDCCFEA}" srcOrd="1" destOrd="0" presId="urn:microsoft.com/office/officeart/2008/layout/HalfCircleOrganizationChart"/>
    <dgm:cxn modelId="{B7A7B8AE-46E1-46A7-9C50-2CD9CD210FCF}" type="presParOf" srcId="{AEA3EC65-EE1C-4361-A30A-3B3EC468DEAB}" destId="{A839F472-2273-4531-8971-F8E8677979EF}" srcOrd="2" destOrd="0" presId="urn:microsoft.com/office/officeart/2008/layout/HalfCircleOrganizationChart"/>
    <dgm:cxn modelId="{90AE3BE6-3B83-4170-B15F-9B46F8959C50}" type="presParOf" srcId="{AEA3EC65-EE1C-4361-A30A-3B3EC468DEAB}" destId="{8E071B41-B56A-4792-AA1F-12DB703B0E05}" srcOrd="3" destOrd="0" presId="urn:microsoft.com/office/officeart/2008/layout/HalfCircleOrganizationChart"/>
    <dgm:cxn modelId="{4A1D4D35-C0BB-405B-98B3-AB3E93B84BCA}" type="presParOf" srcId="{1373F743-A3F6-4050-BA32-31340E1001D2}" destId="{570FF0F6-D9B5-4079-A188-C2F256462E0F}" srcOrd="1" destOrd="0" presId="urn:microsoft.com/office/officeart/2008/layout/HalfCircleOrganizationChart"/>
    <dgm:cxn modelId="{C9F57CF8-0684-40B3-9577-971A22586704}" type="presParOf" srcId="{1373F743-A3F6-4050-BA32-31340E1001D2}" destId="{C59325DD-E767-4897-B373-0C06705F3879}" srcOrd="2" destOrd="0" presId="urn:microsoft.com/office/officeart/2008/layout/HalfCircleOrganizationChart"/>
    <dgm:cxn modelId="{5BC6A063-79FF-4B62-B94D-126605F4C21B}" type="presParOf" srcId="{E2CC026C-D11D-4B70-B246-18AD60956C92}" destId="{278BE0F3-4C98-45F7-943B-57FB7C5889BF}" srcOrd="4" destOrd="0" presId="urn:microsoft.com/office/officeart/2008/layout/HalfCircleOrganizationChart"/>
    <dgm:cxn modelId="{1C3E81EA-2B11-467C-BBDD-781EF665FAED}" type="presParOf" srcId="{E2CC026C-D11D-4B70-B246-18AD60956C92}" destId="{906B2EE4-C9F9-4F53-8FA4-F8463CD921BA}" srcOrd="5" destOrd="0" presId="urn:microsoft.com/office/officeart/2008/layout/HalfCircleOrganizationChart"/>
    <dgm:cxn modelId="{AA3382A0-7E91-42FD-BA39-DF9D9AD07C6E}" type="presParOf" srcId="{906B2EE4-C9F9-4F53-8FA4-F8463CD921BA}" destId="{7D12B66B-1D94-434A-9285-C56646B2EEF8}" srcOrd="0" destOrd="0" presId="urn:microsoft.com/office/officeart/2008/layout/HalfCircleOrganizationChart"/>
    <dgm:cxn modelId="{3AC01EE9-8CB0-42C9-89A2-229D584750EF}" type="presParOf" srcId="{7D12B66B-1D94-434A-9285-C56646B2EEF8}" destId="{DAAA7DA0-4EE9-40B5-8E8D-01E0CC6A143B}" srcOrd="0" destOrd="0" presId="urn:microsoft.com/office/officeart/2008/layout/HalfCircleOrganizationChart"/>
    <dgm:cxn modelId="{DE3E7B39-7E61-456C-89D6-4F1A4D9F3CAB}" type="presParOf" srcId="{7D12B66B-1D94-434A-9285-C56646B2EEF8}" destId="{9E2D48B7-E7E4-4949-A446-5FD1391FF12E}" srcOrd="1" destOrd="0" presId="urn:microsoft.com/office/officeart/2008/layout/HalfCircleOrganizationChart"/>
    <dgm:cxn modelId="{3E4AE82E-1102-408A-8711-F00E409616FD}" type="presParOf" srcId="{7D12B66B-1D94-434A-9285-C56646B2EEF8}" destId="{36CFDF6B-9689-47CA-A7F0-1FF96CD7418D}" srcOrd="2" destOrd="0" presId="urn:microsoft.com/office/officeart/2008/layout/HalfCircleOrganizationChart"/>
    <dgm:cxn modelId="{CB62F120-3E0F-4857-A9ED-4DAA0A59F023}" type="presParOf" srcId="{7D12B66B-1D94-434A-9285-C56646B2EEF8}" destId="{FD2B551B-83F7-4018-B903-6EAAEBFB1DAA}" srcOrd="3" destOrd="0" presId="urn:microsoft.com/office/officeart/2008/layout/HalfCircleOrganizationChart"/>
    <dgm:cxn modelId="{333E1412-8135-4CCC-8B5D-2CA9DB97FB19}" type="presParOf" srcId="{906B2EE4-C9F9-4F53-8FA4-F8463CD921BA}" destId="{DA9F578A-C6A5-48A7-B452-0C3F718CC209}" srcOrd="1" destOrd="0" presId="urn:microsoft.com/office/officeart/2008/layout/HalfCircleOrganizationChart"/>
    <dgm:cxn modelId="{4A0BAEDB-E0F6-46F2-9660-74B015450E99}" type="presParOf" srcId="{906B2EE4-C9F9-4F53-8FA4-F8463CD921BA}" destId="{E87C23D6-68DA-4795-83D0-393B64D2B6A0}" srcOrd="2" destOrd="0" presId="urn:microsoft.com/office/officeart/2008/layout/HalfCircleOrganizationChart"/>
    <dgm:cxn modelId="{1E1B1324-D092-474A-958E-85419831B89F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197424" custLinFactNeighborX="-4681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6"/>
      <dgm:spPr/>
    </dgm:pt>
    <dgm:pt modelId="{D446C46B-5DD1-4D3F-886A-704B7640FB96}" type="pres">
      <dgm:prSet presAssocID="{C671AE93-317A-441C-8712-13640DECADD5}" presName="bottomArc1" presStyleLbl="parChTrans1D1" presStyleIdx="1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NeighborX="-88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6"/>
      <dgm:spPr/>
    </dgm:pt>
    <dgm:pt modelId="{026FB1E5-18B0-4433-8803-255211FE493F}" type="pres">
      <dgm:prSet presAssocID="{A5A2A164-1D03-4849-81DA-645D7E9C73BB}" presName="bottomArc2" presStyleLbl="parChTrans1D1" presStyleIdx="3" presStyleCnt="6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2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93537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6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6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0FC9E4CE-EC6C-4F7B-81D2-317B8403693E}" type="presOf" srcId="{A5A2A164-1D03-4849-81DA-645D7E9C73BB}" destId="{60B3BAFC-FB42-4834-A6EF-1666F0255D42}" srcOrd="1" destOrd="0" presId="urn:microsoft.com/office/officeart/2008/layout/HalfCircleOrganizationChart"/>
    <dgm:cxn modelId="{4148D695-F676-42C0-B862-C533F829F6F1}" type="presOf" srcId="{C671AE93-317A-441C-8712-13640DECADD5}" destId="{662A5333-9609-4839-8143-24EC32A1F994}" srcOrd="0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4A83D040-FA41-4E72-977A-9A878BB3A98F}" type="presOf" srcId="{DB809A6C-33C2-4F9F-B816-AB49FEDB098C}" destId="{8E071B41-B56A-4792-AA1F-12DB703B0E05}" srcOrd="1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232A132D-961F-4711-A787-AF412350950C}" type="presOf" srcId="{E53FF907-E884-4A24-84E8-76CCD217BAC3}" destId="{8F80425A-69F0-45B1-9ADD-02ADC52A8165}" srcOrd="0" destOrd="0" presId="urn:microsoft.com/office/officeart/2008/layout/HalfCircleOrganizationChart"/>
    <dgm:cxn modelId="{71E7A24B-F1F7-4D0A-A440-721D387929C8}" type="presOf" srcId="{A15A05FF-19E5-420F-9859-6DDA9FBCB74D}" destId="{635C45F7-9D20-4BF1-9ADE-B9F2FCFF12DD}" srcOrd="0" destOrd="0" presId="urn:microsoft.com/office/officeart/2008/layout/HalfCircleOrganizationChart"/>
    <dgm:cxn modelId="{5BFBF54F-4B3A-46A8-957B-6EFA583346F2}" type="presOf" srcId="{DF2C4DCE-B161-46E4-99A8-95FBCAF95941}" destId="{9BF9BEAE-6C16-4842-96B7-7423E1775C68}" srcOrd="0" destOrd="0" presId="urn:microsoft.com/office/officeart/2008/layout/HalfCircleOrganizationChart"/>
    <dgm:cxn modelId="{5B5CCF7C-8989-43D9-806C-AE8F8D187B92}" type="presOf" srcId="{A5A2A164-1D03-4849-81DA-645D7E9C73BB}" destId="{94DC607C-0DED-4505-A5F4-3BACD417CD14}" srcOrd="0" destOrd="0" presId="urn:microsoft.com/office/officeart/2008/layout/HalfCircleOrganizationChart"/>
    <dgm:cxn modelId="{6A38B880-91BB-44FE-912A-D53703EC7D37}" type="presOf" srcId="{DB809A6C-33C2-4F9F-B816-AB49FEDB098C}" destId="{41C04241-E1C4-496A-9413-27990C6D03EB}" srcOrd="0" destOrd="0" presId="urn:microsoft.com/office/officeart/2008/layout/HalfCircleOrganizationChart"/>
    <dgm:cxn modelId="{DDA46541-CE0F-467C-88D0-E1DFD185C9DF}" type="presOf" srcId="{C671AE93-317A-441C-8712-13640DECADD5}" destId="{7EEBDBC6-E61E-4CD8-8BF2-D3AFDD3B9C37}" srcOrd="1" destOrd="0" presId="urn:microsoft.com/office/officeart/2008/layout/HalfCircleOrganizationChart"/>
    <dgm:cxn modelId="{39F46D14-DE5E-4B57-AC54-130A1BDD86CF}" type="presParOf" srcId="{8F80425A-69F0-45B1-9ADD-02ADC52A8165}" destId="{86F7CA9B-579F-480A-A630-57C9EBC2B21D}" srcOrd="0" destOrd="0" presId="urn:microsoft.com/office/officeart/2008/layout/HalfCircleOrganizationChart"/>
    <dgm:cxn modelId="{079507ED-4923-4CBB-8FF6-D688CD70812A}" type="presParOf" srcId="{86F7CA9B-579F-480A-A630-57C9EBC2B21D}" destId="{85C1B50B-ED3F-46A6-A415-81B910F12FFC}" srcOrd="0" destOrd="0" presId="urn:microsoft.com/office/officeart/2008/layout/HalfCircleOrganizationChart"/>
    <dgm:cxn modelId="{00B0A539-0D42-4084-9384-9B696EAB10BA}" type="presParOf" srcId="{85C1B50B-ED3F-46A6-A415-81B910F12FFC}" destId="{662A5333-9609-4839-8143-24EC32A1F994}" srcOrd="0" destOrd="0" presId="urn:microsoft.com/office/officeart/2008/layout/HalfCircleOrganizationChart"/>
    <dgm:cxn modelId="{043B8817-AB1B-4048-A5F4-50BC64F86C48}" type="presParOf" srcId="{85C1B50B-ED3F-46A6-A415-81B910F12FFC}" destId="{BF3B9F51-8117-4AE2-9FCD-071E298A970D}" srcOrd="1" destOrd="0" presId="urn:microsoft.com/office/officeart/2008/layout/HalfCircleOrganizationChart"/>
    <dgm:cxn modelId="{0D0FCFFB-E07A-497E-ABB4-F2CD511DD7B5}" type="presParOf" srcId="{85C1B50B-ED3F-46A6-A415-81B910F12FFC}" destId="{D446C46B-5DD1-4D3F-886A-704B7640FB96}" srcOrd="2" destOrd="0" presId="urn:microsoft.com/office/officeart/2008/layout/HalfCircleOrganizationChart"/>
    <dgm:cxn modelId="{55488EBC-18A1-472D-A685-AD24A6C3401B}" type="presParOf" srcId="{85C1B50B-ED3F-46A6-A415-81B910F12FFC}" destId="{7EEBDBC6-E61E-4CD8-8BF2-D3AFDD3B9C37}" srcOrd="3" destOrd="0" presId="urn:microsoft.com/office/officeart/2008/layout/HalfCircleOrganizationChart"/>
    <dgm:cxn modelId="{8EE98835-8B25-4C6E-9202-0E85A57EF483}" type="presParOf" srcId="{86F7CA9B-579F-480A-A630-57C9EBC2B21D}" destId="{E2CC026C-D11D-4B70-B246-18AD60956C92}" srcOrd="1" destOrd="0" presId="urn:microsoft.com/office/officeart/2008/layout/HalfCircleOrganizationChart"/>
    <dgm:cxn modelId="{83DA7FFC-80B5-4D45-AB74-DF6F572DDAAA}" type="presParOf" srcId="{E2CC026C-D11D-4B70-B246-18AD60956C92}" destId="{9BF9BEAE-6C16-4842-96B7-7423E1775C68}" srcOrd="0" destOrd="0" presId="urn:microsoft.com/office/officeart/2008/layout/HalfCircleOrganizationChart"/>
    <dgm:cxn modelId="{7AD4DFEA-6A3A-4EDC-AC1B-DD4714D802F3}" type="presParOf" srcId="{E2CC026C-D11D-4B70-B246-18AD60956C92}" destId="{81EA5E3E-9D67-4CE2-9269-653D2874707C}" srcOrd="1" destOrd="0" presId="urn:microsoft.com/office/officeart/2008/layout/HalfCircleOrganizationChart"/>
    <dgm:cxn modelId="{8871DBA8-2896-441D-889C-20974A3AD74D}" type="presParOf" srcId="{81EA5E3E-9D67-4CE2-9269-653D2874707C}" destId="{F6D1FC57-572B-4212-9CBC-5EEAE6EF8469}" srcOrd="0" destOrd="0" presId="urn:microsoft.com/office/officeart/2008/layout/HalfCircleOrganizationChart"/>
    <dgm:cxn modelId="{7EB14E39-F1BB-42AF-A4E8-FD0F01B2DC05}" type="presParOf" srcId="{F6D1FC57-572B-4212-9CBC-5EEAE6EF8469}" destId="{94DC607C-0DED-4505-A5F4-3BACD417CD14}" srcOrd="0" destOrd="0" presId="urn:microsoft.com/office/officeart/2008/layout/HalfCircleOrganizationChart"/>
    <dgm:cxn modelId="{3C42C2C9-DD7D-41C1-96C7-D7B12A279061}" type="presParOf" srcId="{F6D1FC57-572B-4212-9CBC-5EEAE6EF8469}" destId="{3C89EF08-53F0-4132-B4D2-2E5A7C28A346}" srcOrd="1" destOrd="0" presId="urn:microsoft.com/office/officeart/2008/layout/HalfCircleOrganizationChart"/>
    <dgm:cxn modelId="{5C78D59C-4EFD-4631-9224-D61D54C363F7}" type="presParOf" srcId="{F6D1FC57-572B-4212-9CBC-5EEAE6EF8469}" destId="{026FB1E5-18B0-4433-8803-255211FE493F}" srcOrd="2" destOrd="0" presId="urn:microsoft.com/office/officeart/2008/layout/HalfCircleOrganizationChart"/>
    <dgm:cxn modelId="{B22B5CBA-EF74-4B99-BB29-0167F4D258BC}" type="presParOf" srcId="{F6D1FC57-572B-4212-9CBC-5EEAE6EF8469}" destId="{60B3BAFC-FB42-4834-A6EF-1666F0255D42}" srcOrd="3" destOrd="0" presId="urn:microsoft.com/office/officeart/2008/layout/HalfCircleOrganizationChart"/>
    <dgm:cxn modelId="{EAF4699E-83E5-4DF4-8341-0FCEE601DE2A}" type="presParOf" srcId="{81EA5E3E-9D67-4CE2-9269-653D2874707C}" destId="{529A4DE5-73E9-453D-9402-928FA62368EB}" srcOrd="1" destOrd="0" presId="urn:microsoft.com/office/officeart/2008/layout/HalfCircleOrganizationChart"/>
    <dgm:cxn modelId="{DF5967B7-F138-4C5F-919A-6C71B1DE0143}" type="presParOf" srcId="{81EA5E3E-9D67-4CE2-9269-653D2874707C}" destId="{A9C88BD1-E6EA-46BE-B68A-24AF3FBA5CF2}" srcOrd="2" destOrd="0" presId="urn:microsoft.com/office/officeart/2008/layout/HalfCircleOrganizationChart"/>
    <dgm:cxn modelId="{E3A29525-3932-4D7E-9096-1FECCC2250AB}" type="presParOf" srcId="{E2CC026C-D11D-4B70-B246-18AD60956C92}" destId="{635C45F7-9D20-4BF1-9ADE-B9F2FCFF12DD}" srcOrd="2" destOrd="0" presId="urn:microsoft.com/office/officeart/2008/layout/HalfCircleOrganizationChart"/>
    <dgm:cxn modelId="{29505C49-7C3C-4B18-BF11-C9C2EB7726F1}" type="presParOf" srcId="{E2CC026C-D11D-4B70-B246-18AD60956C92}" destId="{1373F743-A3F6-4050-BA32-31340E1001D2}" srcOrd="3" destOrd="0" presId="urn:microsoft.com/office/officeart/2008/layout/HalfCircleOrganizationChart"/>
    <dgm:cxn modelId="{8C08D9CB-548D-4756-AD4D-ABD17A646CB4}" type="presParOf" srcId="{1373F743-A3F6-4050-BA32-31340E1001D2}" destId="{AEA3EC65-EE1C-4361-A30A-3B3EC468DEAB}" srcOrd="0" destOrd="0" presId="urn:microsoft.com/office/officeart/2008/layout/HalfCircleOrganizationChart"/>
    <dgm:cxn modelId="{AA45D78B-F467-4054-91A5-BCAD79FB3A7A}" type="presParOf" srcId="{AEA3EC65-EE1C-4361-A30A-3B3EC468DEAB}" destId="{41C04241-E1C4-496A-9413-27990C6D03EB}" srcOrd="0" destOrd="0" presId="urn:microsoft.com/office/officeart/2008/layout/HalfCircleOrganizationChart"/>
    <dgm:cxn modelId="{4CFF7EF6-9AED-4D1A-AABA-8D3F0B5FE773}" type="presParOf" srcId="{AEA3EC65-EE1C-4361-A30A-3B3EC468DEAB}" destId="{104F4092-C904-4371-98B2-784F9FDCCFEA}" srcOrd="1" destOrd="0" presId="urn:microsoft.com/office/officeart/2008/layout/HalfCircleOrganizationChart"/>
    <dgm:cxn modelId="{0E1CD46D-03AB-46E1-9482-40D4874EFA11}" type="presParOf" srcId="{AEA3EC65-EE1C-4361-A30A-3B3EC468DEAB}" destId="{A839F472-2273-4531-8971-F8E8677979EF}" srcOrd="2" destOrd="0" presId="urn:microsoft.com/office/officeart/2008/layout/HalfCircleOrganizationChart"/>
    <dgm:cxn modelId="{BF4A4D79-ACF6-490C-A81F-DCD4801B1448}" type="presParOf" srcId="{AEA3EC65-EE1C-4361-A30A-3B3EC468DEAB}" destId="{8E071B41-B56A-4792-AA1F-12DB703B0E05}" srcOrd="3" destOrd="0" presId="urn:microsoft.com/office/officeart/2008/layout/HalfCircleOrganizationChart"/>
    <dgm:cxn modelId="{B45B8170-68B5-480D-8C26-110BAE8ECFDB}" type="presParOf" srcId="{1373F743-A3F6-4050-BA32-31340E1001D2}" destId="{570FF0F6-D9B5-4079-A188-C2F256462E0F}" srcOrd="1" destOrd="0" presId="urn:microsoft.com/office/officeart/2008/layout/HalfCircleOrganizationChart"/>
    <dgm:cxn modelId="{D1796625-23A5-4295-BE6D-896B90087E24}" type="presParOf" srcId="{1373F743-A3F6-4050-BA32-31340E1001D2}" destId="{C59325DD-E767-4897-B373-0C06705F3879}" srcOrd="2" destOrd="0" presId="urn:microsoft.com/office/officeart/2008/layout/HalfCircleOrganizationChart"/>
    <dgm:cxn modelId="{B7E8C29E-DEA9-4B65-9C76-2BFA0FECD616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E7EB7-FEEF-400B-8D81-47E1AE432ABB}">
      <dsp:nvSpPr>
        <dsp:cNvPr id="0" name=""/>
        <dsp:cNvSpPr/>
      </dsp:nvSpPr>
      <dsp:spPr>
        <a:xfrm>
          <a:off x="1832223" y="2329923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Analítica Descriptiva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848043" y="2345743"/>
        <a:ext cx="1048662" cy="508511"/>
      </dsp:txXfrm>
    </dsp:sp>
    <dsp:sp modelId="{D0C0C47F-1E7C-4F82-8F8B-958ECA25F661}">
      <dsp:nvSpPr>
        <dsp:cNvPr id="0" name=""/>
        <dsp:cNvSpPr/>
      </dsp:nvSpPr>
      <dsp:spPr>
        <a:xfrm rot="17938335">
          <a:off x="2409135" y="1735942"/>
          <a:ext cx="195258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952585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336612" y="1697070"/>
        <a:ext cx="97629" cy="97629"/>
      </dsp:txXfrm>
    </dsp:sp>
    <dsp:sp modelId="{62945760-45E7-432F-B29E-3F1C9BDD36B7}">
      <dsp:nvSpPr>
        <dsp:cNvPr id="0" name=""/>
        <dsp:cNvSpPr/>
      </dsp:nvSpPr>
      <dsp:spPr>
        <a:xfrm>
          <a:off x="3858329" y="621696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Tendencia Central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637516"/>
        <a:ext cx="1048662" cy="508511"/>
      </dsp:txXfrm>
    </dsp:sp>
    <dsp:sp modelId="{0E4C97ED-FFB9-4643-9614-5B078E88D05A}">
      <dsp:nvSpPr>
        <dsp:cNvPr id="0" name=""/>
        <dsp:cNvSpPr/>
      </dsp:nvSpPr>
      <dsp:spPr>
        <a:xfrm rot="19602263">
          <a:off x="4845759" y="571242"/>
          <a:ext cx="1131549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31549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3245" y="552895"/>
        <a:ext cx="56577" cy="56577"/>
      </dsp:txXfrm>
    </dsp:sp>
    <dsp:sp modelId="{7AEA8382-7F32-4152-87BB-B30245F7E094}">
      <dsp:nvSpPr>
        <dsp:cNvPr id="0" name=""/>
        <dsp:cNvSpPr/>
      </dsp:nvSpPr>
      <dsp:spPr>
        <a:xfrm>
          <a:off x="5884436" y="522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Media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16342"/>
        <a:ext cx="1048662" cy="508511"/>
      </dsp:txXfrm>
    </dsp:sp>
    <dsp:sp modelId="{8F2A281F-E1DB-49C2-8A36-89D53D3836C1}">
      <dsp:nvSpPr>
        <dsp:cNvPr id="0" name=""/>
        <dsp:cNvSpPr/>
      </dsp:nvSpPr>
      <dsp:spPr>
        <a:xfrm>
          <a:off x="4938632" y="881828"/>
          <a:ext cx="94580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4580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7889" y="868126"/>
        <a:ext cx="47290" cy="47290"/>
      </dsp:txXfrm>
    </dsp:sp>
    <dsp:sp modelId="{5D28F1B4-5923-4DB6-A266-6762CFC5F1BB}">
      <dsp:nvSpPr>
        <dsp:cNvPr id="0" name=""/>
        <dsp:cNvSpPr/>
      </dsp:nvSpPr>
      <dsp:spPr>
        <a:xfrm>
          <a:off x="5884436" y="621696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Mediana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637516"/>
        <a:ext cx="1048662" cy="508511"/>
      </dsp:txXfrm>
    </dsp:sp>
    <dsp:sp modelId="{4B056C05-B05B-486A-8CAD-031FEB363452}">
      <dsp:nvSpPr>
        <dsp:cNvPr id="0" name=""/>
        <dsp:cNvSpPr/>
      </dsp:nvSpPr>
      <dsp:spPr>
        <a:xfrm rot="1997737">
          <a:off x="4845759" y="1192415"/>
          <a:ext cx="1131549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31549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3245" y="1174069"/>
        <a:ext cx="56577" cy="56577"/>
      </dsp:txXfrm>
    </dsp:sp>
    <dsp:sp modelId="{89501316-DB12-4F44-983B-9FF1E3A9A5E2}">
      <dsp:nvSpPr>
        <dsp:cNvPr id="0" name=""/>
        <dsp:cNvSpPr/>
      </dsp:nvSpPr>
      <dsp:spPr>
        <a:xfrm>
          <a:off x="5884436" y="1242869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Moda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1258689"/>
        <a:ext cx="1048662" cy="508511"/>
      </dsp:txXfrm>
    </dsp:sp>
    <dsp:sp modelId="{CD007E5B-3581-4B59-BA2C-FAD7384A07EF}">
      <dsp:nvSpPr>
        <dsp:cNvPr id="0" name=""/>
        <dsp:cNvSpPr/>
      </dsp:nvSpPr>
      <dsp:spPr>
        <a:xfrm rot="21040542">
          <a:off x="2906193" y="2512410"/>
          <a:ext cx="95846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58468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361465" y="2498391"/>
        <a:ext cx="47923" cy="47923"/>
      </dsp:txXfrm>
    </dsp:sp>
    <dsp:sp modelId="{0FB64EB4-72BE-4236-A02E-B755E3075F8D}">
      <dsp:nvSpPr>
        <dsp:cNvPr id="0" name=""/>
        <dsp:cNvSpPr/>
      </dsp:nvSpPr>
      <dsp:spPr>
        <a:xfrm>
          <a:off x="3858329" y="2174630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Dispersión / Variación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2190450"/>
        <a:ext cx="1048662" cy="508511"/>
      </dsp:txXfrm>
    </dsp:sp>
    <dsp:sp modelId="{23DCBA2A-6710-414F-A92E-64A09BA42DBA}">
      <dsp:nvSpPr>
        <dsp:cNvPr id="0" name=""/>
        <dsp:cNvSpPr/>
      </dsp:nvSpPr>
      <dsp:spPr>
        <a:xfrm rot="20509240">
          <a:off x="4913786" y="2279469"/>
          <a:ext cx="9954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954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647" y="2264525"/>
        <a:ext cx="49774" cy="49774"/>
      </dsp:txXfrm>
    </dsp:sp>
    <dsp:sp modelId="{0E2F6B03-3579-4239-9F91-2ABB94254AC1}">
      <dsp:nvSpPr>
        <dsp:cNvPr id="0" name=""/>
        <dsp:cNvSpPr/>
      </dsp:nvSpPr>
      <dsp:spPr>
        <a:xfrm>
          <a:off x="5884436" y="1864043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Desviación Estándar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1879863"/>
        <a:ext cx="1048662" cy="508511"/>
      </dsp:txXfrm>
    </dsp:sp>
    <dsp:sp modelId="{3D318EB4-1039-4355-8976-A943C90E5E5F}">
      <dsp:nvSpPr>
        <dsp:cNvPr id="0" name=""/>
        <dsp:cNvSpPr/>
      </dsp:nvSpPr>
      <dsp:spPr>
        <a:xfrm rot="1090760">
          <a:off x="4913786" y="2590056"/>
          <a:ext cx="9954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954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647" y="2575112"/>
        <a:ext cx="49774" cy="49774"/>
      </dsp:txXfrm>
    </dsp:sp>
    <dsp:sp modelId="{DAD7AE2B-F6DA-4FC5-BF80-BF674C6C54EA}">
      <dsp:nvSpPr>
        <dsp:cNvPr id="0" name=""/>
        <dsp:cNvSpPr/>
      </dsp:nvSpPr>
      <dsp:spPr>
        <a:xfrm>
          <a:off x="5884436" y="2485217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Varianza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2501037"/>
        <a:ext cx="1048662" cy="508511"/>
      </dsp:txXfrm>
    </dsp:sp>
    <dsp:sp modelId="{D4DD03F2-DFAD-49C6-8E98-C5E58563ABAD}">
      <dsp:nvSpPr>
        <dsp:cNvPr id="0" name=""/>
        <dsp:cNvSpPr/>
      </dsp:nvSpPr>
      <dsp:spPr>
        <a:xfrm rot="2363076">
          <a:off x="2773576" y="2978290"/>
          <a:ext cx="122370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223702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354835" y="2957640"/>
        <a:ext cx="61185" cy="61185"/>
      </dsp:txXfrm>
    </dsp:sp>
    <dsp:sp modelId="{62F1D30C-A2A4-4879-BF67-25BD3DF97B5E}">
      <dsp:nvSpPr>
        <dsp:cNvPr id="0" name=""/>
        <dsp:cNvSpPr/>
      </dsp:nvSpPr>
      <dsp:spPr>
        <a:xfrm>
          <a:off x="3858329" y="310639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Distribución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3122211"/>
        <a:ext cx="1048662" cy="508511"/>
      </dsp:txXfrm>
    </dsp:sp>
    <dsp:sp modelId="{EAB58412-C057-45DE-B3FF-4FACAD73BFC0}">
      <dsp:nvSpPr>
        <dsp:cNvPr id="0" name=""/>
        <dsp:cNvSpPr/>
      </dsp:nvSpPr>
      <dsp:spPr>
        <a:xfrm>
          <a:off x="4938632" y="3366524"/>
          <a:ext cx="94580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4580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7889" y="3352821"/>
        <a:ext cx="47290" cy="47290"/>
      </dsp:txXfrm>
    </dsp:sp>
    <dsp:sp modelId="{3AF15789-D387-4A4B-AC50-FCD554D47DA0}">
      <dsp:nvSpPr>
        <dsp:cNvPr id="0" name=""/>
        <dsp:cNvSpPr/>
      </dsp:nvSpPr>
      <dsp:spPr>
        <a:xfrm>
          <a:off x="5884436" y="310639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Sesgo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3122211"/>
        <a:ext cx="1048662" cy="508511"/>
      </dsp:txXfrm>
    </dsp:sp>
    <dsp:sp modelId="{398FBBA4-038B-4BFC-8F41-26DE063E7A18}">
      <dsp:nvSpPr>
        <dsp:cNvPr id="0" name=""/>
        <dsp:cNvSpPr/>
      </dsp:nvSpPr>
      <dsp:spPr>
        <a:xfrm rot="3661665">
          <a:off x="2409135" y="3444170"/>
          <a:ext cx="195258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952585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336612" y="3405298"/>
        <a:ext cx="97629" cy="97629"/>
      </dsp:txXfrm>
    </dsp:sp>
    <dsp:sp modelId="{E2E78A23-4417-408D-ACA6-177F18C0BC11}">
      <dsp:nvSpPr>
        <dsp:cNvPr id="0" name=""/>
        <dsp:cNvSpPr/>
      </dsp:nvSpPr>
      <dsp:spPr>
        <a:xfrm>
          <a:off x="3858329" y="403815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Dependencia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4053971"/>
        <a:ext cx="1048662" cy="508511"/>
      </dsp:txXfrm>
    </dsp:sp>
    <dsp:sp modelId="{4A397BDE-1375-464C-9337-D9B417BE41EC}">
      <dsp:nvSpPr>
        <dsp:cNvPr id="0" name=""/>
        <dsp:cNvSpPr/>
      </dsp:nvSpPr>
      <dsp:spPr>
        <a:xfrm rot="20509240">
          <a:off x="4913786" y="4142991"/>
          <a:ext cx="9954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954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647" y="4128046"/>
        <a:ext cx="49774" cy="49774"/>
      </dsp:txXfrm>
    </dsp:sp>
    <dsp:sp modelId="{C7C429F7-D695-469B-8F79-5388CE62ECB6}">
      <dsp:nvSpPr>
        <dsp:cNvPr id="0" name=""/>
        <dsp:cNvSpPr/>
      </dsp:nvSpPr>
      <dsp:spPr>
        <a:xfrm>
          <a:off x="5884436" y="3727564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Correlación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3743384"/>
        <a:ext cx="1048662" cy="508511"/>
      </dsp:txXfrm>
    </dsp:sp>
    <dsp:sp modelId="{41B2FCFB-9F73-435A-BC51-353092BAA7E2}">
      <dsp:nvSpPr>
        <dsp:cNvPr id="0" name=""/>
        <dsp:cNvSpPr/>
      </dsp:nvSpPr>
      <dsp:spPr>
        <a:xfrm rot="1090760">
          <a:off x="4913786" y="4453578"/>
          <a:ext cx="9954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954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647" y="4438633"/>
        <a:ext cx="49774" cy="49774"/>
      </dsp:txXfrm>
    </dsp:sp>
    <dsp:sp modelId="{BFF4FD29-E78C-486E-8E74-ABAB92C46F5A}">
      <dsp:nvSpPr>
        <dsp:cNvPr id="0" name=""/>
        <dsp:cNvSpPr/>
      </dsp:nvSpPr>
      <dsp:spPr>
        <a:xfrm>
          <a:off x="5884436" y="4348738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Covarianza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4364558"/>
        <a:ext cx="1048662" cy="508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0AA63-D61A-4C00-B023-ECB36E305BD7}">
      <dsp:nvSpPr>
        <dsp:cNvPr id="0" name=""/>
        <dsp:cNvSpPr/>
      </dsp:nvSpPr>
      <dsp:spPr>
        <a:xfrm>
          <a:off x="6657428" y="2215391"/>
          <a:ext cx="757285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757285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B7407-4A23-4647-A7C9-204FE1A8EA72}">
      <dsp:nvSpPr>
        <dsp:cNvPr id="0" name=""/>
        <dsp:cNvSpPr/>
      </dsp:nvSpPr>
      <dsp:spPr>
        <a:xfrm>
          <a:off x="6657428" y="2215391"/>
          <a:ext cx="757285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757285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BE0F3-4C98-45F7-943B-57FB7C5889BF}">
      <dsp:nvSpPr>
        <dsp:cNvPr id="0" name=""/>
        <dsp:cNvSpPr/>
      </dsp:nvSpPr>
      <dsp:spPr>
        <a:xfrm>
          <a:off x="3917287" y="916759"/>
          <a:ext cx="2740141" cy="384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051"/>
              </a:lnTo>
              <a:lnTo>
                <a:pt x="2740141" y="192051"/>
              </a:lnTo>
              <a:lnTo>
                <a:pt x="2740141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03DAF-F644-400A-9421-D7755DE8DDD1}">
      <dsp:nvSpPr>
        <dsp:cNvPr id="0" name=""/>
        <dsp:cNvSpPr/>
      </dsp:nvSpPr>
      <dsp:spPr>
        <a:xfrm>
          <a:off x="1937668" y="2215391"/>
          <a:ext cx="679251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679251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C45F7-9D20-4BF1-9ADE-B9F2FCFF12DD}">
      <dsp:nvSpPr>
        <dsp:cNvPr id="0" name=""/>
        <dsp:cNvSpPr/>
      </dsp:nvSpPr>
      <dsp:spPr>
        <a:xfrm>
          <a:off x="1937668" y="2215391"/>
          <a:ext cx="679251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679251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1937668" y="916759"/>
          <a:ext cx="1979618" cy="384102"/>
        </a:xfrm>
        <a:custGeom>
          <a:avLst/>
          <a:gdLst/>
          <a:ahLst/>
          <a:cxnLst/>
          <a:rect l="0" t="0" r="0" b="0"/>
          <a:pathLst>
            <a:path>
              <a:moveTo>
                <a:pt x="1979618" y="0"/>
              </a:moveTo>
              <a:lnTo>
                <a:pt x="1979618" y="192051"/>
              </a:lnTo>
              <a:lnTo>
                <a:pt x="0" y="192051"/>
              </a:lnTo>
              <a:lnTo>
                <a:pt x="0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2972797" y="2229"/>
          <a:ext cx="1888979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2972797" y="2229"/>
          <a:ext cx="1888979" cy="9145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2028307" y="166844"/>
          <a:ext cx="3777959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028307" y="166844"/>
        <a:ext cx="3777959" cy="585299"/>
      </dsp:txXfrm>
    </dsp:sp>
    <dsp:sp modelId="{3C89EF08-53F0-4132-B4D2-2E5A7C28A346}">
      <dsp:nvSpPr>
        <dsp:cNvPr id="0" name=""/>
        <dsp:cNvSpPr/>
      </dsp:nvSpPr>
      <dsp:spPr>
        <a:xfrm>
          <a:off x="1043884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1043884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150100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0100" y="1465477"/>
        <a:ext cx="3575135" cy="585299"/>
      </dsp:txXfrm>
    </dsp:sp>
    <dsp:sp modelId="{104F4092-C904-4371-98B2-784F9FDCCFEA}">
      <dsp:nvSpPr>
        <dsp:cNvPr id="0" name=""/>
        <dsp:cNvSpPr/>
      </dsp:nvSpPr>
      <dsp:spPr>
        <a:xfrm>
          <a:off x="2405248" y="2599494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2405248" y="2599494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1523284" y="2764109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2764109"/>
        <a:ext cx="3527853" cy="585299"/>
      </dsp:txXfrm>
    </dsp:sp>
    <dsp:sp modelId="{04BA73DC-A0FA-48FA-AF47-9B77035B3B54}">
      <dsp:nvSpPr>
        <dsp:cNvPr id="0" name=""/>
        <dsp:cNvSpPr/>
      </dsp:nvSpPr>
      <dsp:spPr>
        <a:xfrm>
          <a:off x="2405248" y="3898126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D0A8-3DDB-4195-A100-C73F8949711D}">
      <dsp:nvSpPr>
        <dsp:cNvPr id="0" name=""/>
        <dsp:cNvSpPr/>
      </dsp:nvSpPr>
      <dsp:spPr>
        <a:xfrm>
          <a:off x="2405248" y="3898126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A5A73-ECA5-4287-BD41-D1FFACDF42F2}">
      <dsp:nvSpPr>
        <dsp:cNvPr id="0" name=""/>
        <dsp:cNvSpPr/>
      </dsp:nvSpPr>
      <dsp:spPr>
        <a:xfrm>
          <a:off x="1523284" y="4062742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4062742"/>
        <a:ext cx="3527853" cy="585299"/>
      </dsp:txXfrm>
    </dsp:sp>
    <dsp:sp modelId="{9E2D48B7-E7E4-4949-A446-5FD1391FF12E}">
      <dsp:nvSpPr>
        <dsp:cNvPr id="0" name=""/>
        <dsp:cNvSpPr/>
      </dsp:nvSpPr>
      <dsp:spPr>
        <a:xfrm>
          <a:off x="5763645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FDF6B-9689-47CA-A7F0-1FF96CD7418D}">
      <dsp:nvSpPr>
        <dsp:cNvPr id="0" name=""/>
        <dsp:cNvSpPr/>
      </dsp:nvSpPr>
      <dsp:spPr>
        <a:xfrm>
          <a:off x="5763645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A7DA0-4EE9-40B5-8E8D-01E0CC6A143B}">
      <dsp:nvSpPr>
        <dsp:cNvPr id="0" name=""/>
        <dsp:cNvSpPr/>
      </dsp:nvSpPr>
      <dsp:spPr>
        <a:xfrm>
          <a:off x="4869861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4869861" y="1465477"/>
        <a:ext cx="3575135" cy="585299"/>
      </dsp:txXfrm>
    </dsp:sp>
    <dsp:sp modelId="{322690D9-F936-43AF-8486-577374D130CC}">
      <dsp:nvSpPr>
        <dsp:cNvPr id="0" name=""/>
        <dsp:cNvSpPr/>
      </dsp:nvSpPr>
      <dsp:spPr>
        <a:xfrm>
          <a:off x="7200206" y="2599494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29BB8-2F82-4252-965B-696790B3EEB4}">
      <dsp:nvSpPr>
        <dsp:cNvPr id="0" name=""/>
        <dsp:cNvSpPr/>
      </dsp:nvSpPr>
      <dsp:spPr>
        <a:xfrm>
          <a:off x="7200206" y="2599494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94E79-FB05-4B39-926C-7BE318D9BE26}">
      <dsp:nvSpPr>
        <dsp:cNvPr id="0" name=""/>
        <dsp:cNvSpPr/>
      </dsp:nvSpPr>
      <dsp:spPr>
        <a:xfrm>
          <a:off x="6306422" y="2764109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2764109"/>
        <a:ext cx="3575135" cy="585299"/>
      </dsp:txXfrm>
    </dsp:sp>
    <dsp:sp modelId="{36F2DC07-5756-4AF0-8B14-A92A6D735073}">
      <dsp:nvSpPr>
        <dsp:cNvPr id="0" name=""/>
        <dsp:cNvSpPr/>
      </dsp:nvSpPr>
      <dsp:spPr>
        <a:xfrm>
          <a:off x="7200206" y="3898126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470B8-1A21-41A2-9DAF-1AE628037500}">
      <dsp:nvSpPr>
        <dsp:cNvPr id="0" name=""/>
        <dsp:cNvSpPr/>
      </dsp:nvSpPr>
      <dsp:spPr>
        <a:xfrm>
          <a:off x="7200206" y="3898126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93D7A-A9D7-493C-90F1-D6D0BA1647AA}">
      <dsp:nvSpPr>
        <dsp:cNvPr id="0" name=""/>
        <dsp:cNvSpPr/>
      </dsp:nvSpPr>
      <dsp:spPr>
        <a:xfrm>
          <a:off x="6306422" y="4062742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4062742"/>
        <a:ext cx="3575135" cy="585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BE0F3-4C98-45F7-943B-57FB7C5889BF}">
      <dsp:nvSpPr>
        <dsp:cNvPr id="0" name=""/>
        <dsp:cNvSpPr/>
      </dsp:nvSpPr>
      <dsp:spPr>
        <a:xfrm>
          <a:off x="7003259" y="1196795"/>
          <a:ext cx="2098685" cy="361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28"/>
              </a:lnTo>
              <a:lnTo>
                <a:pt x="2098685" y="180728"/>
              </a:lnTo>
              <a:lnTo>
                <a:pt x="2098685" y="361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C45F7-9D20-4BF1-9ADE-B9F2FCFF12DD}">
      <dsp:nvSpPr>
        <dsp:cNvPr id="0" name=""/>
        <dsp:cNvSpPr/>
      </dsp:nvSpPr>
      <dsp:spPr>
        <a:xfrm>
          <a:off x="6957539" y="1196795"/>
          <a:ext cx="91440" cy="3614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728"/>
              </a:lnTo>
              <a:lnTo>
                <a:pt x="47992" y="180728"/>
              </a:lnTo>
              <a:lnTo>
                <a:pt x="47992" y="361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4895599" y="1196795"/>
          <a:ext cx="2107660" cy="361456"/>
        </a:xfrm>
        <a:custGeom>
          <a:avLst/>
          <a:gdLst/>
          <a:ahLst/>
          <a:cxnLst/>
          <a:rect l="0" t="0" r="0" b="0"/>
          <a:pathLst>
            <a:path>
              <a:moveTo>
                <a:pt x="2107660" y="0"/>
              </a:moveTo>
              <a:lnTo>
                <a:pt x="2107660" y="180728"/>
              </a:lnTo>
              <a:lnTo>
                <a:pt x="0" y="180728"/>
              </a:lnTo>
              <a:lnTo>
                <a:pt x="0" y="361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6114456" y="336185"/>
          <a:ext cx="1777607" cy="86061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6114456" y="336185"/>
          <a:ext cx="1777607" cy="86061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5225652" y="491095"/>
          <a:ext cx="3555215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225652" y="491095"/>
        <a:ext cx="3555215" cy="550790"/>
      </dsp:txXfrm>
    </dsp:sp>
    <dsp:sp modelId="{3C89EF08-53F0-4132-B4D2-2E5A7C28A346}">
      <dsp:nvSpPr>
        <dsp:cNvPr id="0" name=""/>
        <dsp:cNvSpPr/>
      </dsp:nvSpPr>
      <dsp:spPr>
        <a:xfrm>
          <a:off x="4054512" y="1558251"/>
          <a:ext cx="1682174" cy="86061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4054512" y="1558251"/>
          <a:ext cx="1682174" cy="86061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3213425" y="1713161"/>
          <a:ext cx="3364348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213425" y="1713161"/>
        <a:ext cx="3364348" cy="550790"/>
      </dsp:txXfrm>
    </dsp:sp>
    <dsp:sp modelId="{104F4092-C904-4371-98B2-784F9FDCCFEA}">
      <dsp:nvSpPr>
        <dsp:cNvPr id="0" name=""/>
        <dsp:cNvSpPr/>
      </dsp:nvSpPr>
      <dsp:spPr>
        <a:xfrm>
          <a:off x="6175568" y="1558251"/>
          <a:ext cx="1659927" cy="86061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6175568" y="1558251"/>
          <a:ext cx="1659927" cy="86061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5345604" y="1713161"/>
          <a:ext cx="3319855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45604" y="1713161"/>
        <a:ext cx="3319855" cy="550790"/>
      </dsp:txXfrm>
    </dsp:sp>
    <dsp:sp modelId="{9E2D48B7-E7E4-4949-A446-5FD1391FF12E}">
      <dsp:nvSpPr>
        <dsp:cNvPr id="0" name=""/>
        <dsp:cNvSpPr/>
      </dsp:nvSpPr>
      <dsp:spPr>
        <a:xfrm>
          <a:off x="8260858" y="1558251"/>
          <a:ext cx="1682174" cy="86061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FDF6B-9689-47CA-A7F0-1FF96CD7418D}">
      <dsp:nvSpPr>
        <dsp:cNvPr id="0" name=""/>
        <dsp:cNvSpPr/>
      </dsp:nvSpPr>
      <dsp:spPr>
        <a:xfrm>
          <a:off x="8260858" y="1558251"/>
          <a:ext cx="1682174" cy="860610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A7DA0-4EE9-40B5-8E8D-01E0CC6A143B}">
      <dsp:nvSpPr>
        <dsp:cNvPr id="0" name=""/>
        <dsp:cNvSpPr/>
      </dsp:nvSpPr>
      <dsp:spPr>
        <a:xfrm>
          <a:off x="7419771" y="1713161"/>
          <a:ext cx="3364348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Validación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7419771" y="1713161"/>
        <a:ext cx="3364348" cy="550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45F7-9D20-4BF1-9ADE-B9F2FCFF12DD}">
      <dsp:nvSpPr>
        <dsp:cNvPr id="0" name=""/>
        <dsp:cNvSpPr/>
      </dsp:nvSpPr>
      <dsp:spPr>
        <a:xfrm>
          <a:off x="3023069" y="1127139"/>
          <a:ext cx="1176967" cy="401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917"/>
              </a:lnTo>
              <a:lnTo>
                <a:pt x="1176967" y="200917"/>
              </a:lnTo>
              <a:lnTo>
                <a:pt x="1176967" y="401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1870096" y="1127139"/>
          <a:ext cx="1152972" cy="401835"/>
        </a:xfrm>
        <a:custGeom>
          <a:avLst/>
          <a:gdLst/>
          <a:ahLst/>
          <a:cxnLst/>
          <a:rect l="0" t="0" r="0" b="0"/>
          <a:pathLst>
            <a:path>
              <a:moveTo>
                <a:pt x="1152972" y="0"/>
              </a:moveTo>
              <a:lnTo>
                <a:pt x="1152972" y="200917"/>
              </a:lnTo>
              <a:lnTo>
                <a:pt x="0" y="200917"/>
              </a:lnTo>
              <a:lnTo>
                <a:pt x="0" y="401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2078639" y="170386"/>
          <a:ext cx="1888858" cy="9567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2078639" y="170386"/>
          <a:ext cx="1888858" cy="9567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1134210" y="342602"/>
          <a:ext cx="3777716" cy="61232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134210" y="342602"/>
        <a:ext cx="3777716" cy="612321"/>
      </dsp:txXfrm>
    </dsp:sp>
    <dsp:sp modelId="{3C89EF08-53F0-4132-B4D2-2E5A7C28A346}">
      <dsp:nvSpPr>
        <dsp:cNvPr id="0" name=""/>
        <dsp:cNvSpPr/>
      </dsp:nvSpPr>
      <dsp:spPr>
        <a:xfrm>
          <a:off x="935048" y="1528974"/>
          <a:ext cx="1870096" cy="9567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935048" y="1528974"/>
          <a:ext cx="1870096" cy="95675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0" y="1701190"/>
          <a:ext cx="3740193" cy="61232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0" y="1701190"/>
        <a:ext cx="3740193" cy="612321"/>
      </dsp:txXfrm>
    </dsp:sp>
    <dsp:sp modelId="{104F4092-C904-4371-98B2-784F9FDCCFEA}">
      <dsp:nvSpPr>
        <dsp:cNvPr id="0" name=""/>
        <dsp:cNvSpPr/>
      </dsp:nvSpPr>
      <dsp:spPr>
        <a:xfrm>
          <a:off x="3277354" y="1528974"/>
          <a:ext cx="1845364" cy="95675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3277354" y="1528974"/>
          <a:ext cx="1845364" cy="9567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2354672" y="1701190"/>
          <a:ext cx="3690729" cy="61232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354672" y="1701190"/>
        <a:ext cx="3690729" cy="612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29/08/2023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Una metodología</a:t>
            </a:r>
            <a:r>
              <a:rPr lang="es-MX" baseline="0" smtClean="0"/>
              <a:t> es una guía para planear y administrar proyectos. Permite que los proyectos se puedan replicar y es de gran ayuda a las personas que inician en esta práctica.</a:t>
            </a:r>
          </a:p>
          <a:p>
            <a:r>
              <a:rPr lang="es-MX" baseline="0" smtClean="0"/>
              <a:t>Existe una amplia variedad de metodologías para ciencia de datos, pero la más popular es CRISP-DM.</a:t>
            </a:r>
          </a:p>
          <a:p>
            <a:r>
              <a:rPr lang="es-MX" baseline="0" smtClean="0"/>
              <a:t>Fue una iniciativa iniciada en 1996, dirigida por 5 compañías (SPSS, Teradata, Daimler AG, NCR Corporation y OHRA) Más de 300 organizaciones contribuyeron para definir el modelo.</a:t>
            </a:r>
          </a:p>
          <a:p>
            <a:r>
              <a:rPr lang="es-MX" baseline="0" smtClean="0"/>
              <a:t>El objetivo fue la creación de una metodología de proyecto centrada en datos, no propietaria, independiente del tipo de aplicación / industria / herramienta.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5459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tendencia central permiten determinar</a:t>
            </a:r>
            <a:r>
              <a:rPr lang="es-MX" baseline="0" smtClean="0"/>
              <a:t> la forma de la distribución de los datos. Las medidas de distribución indican si las observaciones de datos se concentran en un lado.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En ML, si los datos tienen una distribución normal, ayuda en la construcción de los modelos. Los cálculos de algunos algoritmos asumen que la distribución es normal.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9863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El sesgo (skewness) se refiere a la dirección</a:t>
            </a:r>
            <a:r>
              <a:rPr lang="es-MX" baseline="0" smtClean="0"/>
              <a:t> de la distribución de los datos.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Si el algoritmo requiere que los datos tengan una distribución normal, hay técnicas para realizar el ajuste.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388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 medidas de dependencia </a:t>
            </a:r>
            <a:r>
              <a:rPr lang="es-MX" baseline="0" smtClean="0"/>
              <a:t> miden la dependencia o asociación entre dos variables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0339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seleccionan los datos y atributos que se utilizarán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2944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Dentro de la fase de preparación de datos es importante conocer</a:t>
            </a:r>
            <a:r>
              <a:rPr lang="es-MX" baseline="0" smtClean="0"/>
              <a:t> las características de los datos.</a:t>
            </a:r>
            <a:endParaRPr lang="es-MX" smtClean="0"/>
          </a:p>
          <a:p>
            <a:r>
              <a:rPr lang="es-MX" smtClean="0"/>
              <a:t>Los</a:t>
            </a:r>
            <a:r>
              <a:rPr lang="es-MX" baseline="0" smtClean="0"/>
              <a:t> datos se pueden describir de acuerdo a su tipo y la manera en que se miden</a:t>
            </a:r>
          </a:p>
          <a:p>
            <a:endParaRPr lang="es-MX" baseline="0" smtClean="0"/>
          </a:p>
          <a:p>
            <a:r>
              <a:rPr lang="es-MX" baseline="0" smtClean="0"/>
              <a:t>Los datos categóricos de transforman a numéricos.</a:t>
            </a:r>
          </a:p>
          <a:p>
            <a:r>
              <a:rPr lang="es-MX" baseline="0" smtClean="0"/>
              <a:t>Los datos numéricos se normalizan.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898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Los valores faltantes (missing values) y excepciones (outliers) son 2</a:t>
            </a:r>
            <a:r>
              <a:rPr lang="es-MX" baseline="0" smtClean="0"/>
              <a:t> puntos importantes a considerar en la preparación de los datos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486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seleccionan las técnicas de modelado, se</a:t>
            </a:r>
            <a:r>
              <a:rPr lang="es-MX" baseline="0" smtClean="0"/>
              <a:t> calibran los parámetros de los modelos y se construyen los modelos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89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 pregunta de negocio ayuda a determinar el algoritmo con mayor probabilidad</a:t>
            </a:r>
            <a:r>
              <a:rPr lang="es-MX" baseline="0" smtClean="0"/>
              <a:t> de ser usado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1584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Algunos ejemplos de algoritmos,</a:t>
            </a:r>
            <a:r>
              <a:rPr lang="es-MX" baseline="0" smtClean="0"/>
              <a:t> dependiendo del tipo de problema a resolver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14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279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Esta fase confirma los objetivos y requerimientos</a:t>
            </a:r>
            <a:r>
              <a:rPr lang="es-MX" baseline="0" smtClean="0"/>
              <a:t> </a:t>
            </a:r>
            <a:r>
              <a:rPr lang="es-MX" smtClean="0"/>
              <a:t>del proyecto,</a:t>
            </a:r>
            <a:r>
              <a:rPr lang="es-MX" baseline="0" smtClean="0"/>
              <a:t> desde la perspectiva de negocio.</a:t>
            </a:r>
          </a:p>
          <a:p>
            <a:r>
              <a:rPr lang="es-MX" baseline="0" smtClean="0"/>
              <a:t>Define el enfoque de ciencia de datos que responderá a los objetivos de negocio.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390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Estos son los pasos que se siguen dentro del aprendizaje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2974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Este es un ejemplo de un problema de aprendizaje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1207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Estos son los pasos que se siguen dentro del aprendizaje no supervisadoC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856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Este es un ejemplo de un problema de aprendizaje no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3186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Este es un ejemplo de un problema de aprendizaje por reforzamiento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4779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Este es un ejemplo de un problema de aprendizaje por reforzamiento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9099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 precisión y robustez del modelo son 2 factores importantes, que determinan la calidad de la predicción, que refleja que tan existoso es el modelo.</a:t>
            </a:r>
          </a:p>
          <a:p>
            <a:r>
              <a:rPr lang="es-MX" baseline="0" smtClean="0"/>
              <a:t>La precisión se revisará en lecciones posteriores.</a:t>
            </a:r>
          </a:p>
          <a:p>
            <a:endParaRPr lang="es-MX" baseline="0" smtClean="0"/>
          </a:p>
          <a:p>
            <a:r>
              <a:rPr lang="es-MX" baseline="0" smtClean="0"/>
              <a:t>La robustez del modelo refleja que tan bien funciona con datos alternos,</a:t>
            </a:r>
          </a:p>
          <a:p>
            <a:r>
              <a:rPr lang="es-MX" baseline="0" smtClean="0"/>
              <a:t>Para el aprendizaje supervisado, se particionan los conjuntos de datos en entrenamiento y pruebas/validación</a:t>
            </a:r>
          </a:p>
          <a:p>
            <a:r>
              <a:rPr lang="es-MX" baseline="0" smtClean="0"/>
              <a:t>Se construye el modelo utilizando el conjunto de entrenamiento y se evalúa el desmpeño con el conjunto de pruebas/validación</a:t>
            </a:r>
          </a:p>
          <a:p>
            <a:r>
              <a:rPr lang="es-MX" baseline="0" smtClean="0"/>
              <a:t>Las estrategias se muestran en el diagrama</a:t>
            </a:r>
          </a:p>
          <a:p>
            <a:endParaRPr lang="es-MX" baseline="0" smtClean="0"/>
          </a:p>
          <a:p>
            <a:r>
              <a:rPr lang="es-MX" baseline="0" smtClean="0"/>
              <a:t>No existe una proporción ideal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5975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 gráficas muestran diferentes modelos, entrenados con los mismos conjuntos de datos de entrenamiento y pruebas</a:t>
            </a:r>
          </a:p>
          <a:p>
            <a:endParaRPr lang="es-MX" smtClean="0"/>
          </a:p>
          <a:p>
            <a:r>
              <a:rPr lang="es-MX" smtClean="0"/>
              <a:t>El overfitting ocurre cuando un modelo es demasiado complejo. Tiene un poder de predicción muy bajo, ya que trata de ajustarse</a:t>
            </a:r>
            <a:r>
              <a:rPr lang="es-MX" baseline="0" smtClean="0"/>
              <a:t> a todos los puntos (incluyendo errores o ruido), en lugar de buscar la relación existente en los datos.</a:t>
            </a:r>
          </a:p>
          <a:p>
            <a:r>
              <a:rPr lang="es-MX" baseline="0" smtClean="0"/>
              <a:t>El modelo empieza a “memorizar” los datos de entrenamiento, en lugar de “aprender” a generalizar, a partir de las tendencias</a:t>
            </a:r>
          </a:p>
          <a:p>
            <a:endParaRPr lang="es-MX" baseline="0" smtClean="0"/>
          </a:p>
          <a:p>
            <a:r>
              <a:rPr lang="es-MX" baseline="0" smtClean="0"/>
              <a:t>El underfitting ocurre cuando es un modelo demasiado simple y no puede capturar la relación entre los datos</a:t>
            </a:r>
            <a:endParaRPr lang="es-MX" smtClean="0"/>
          </a:p>
          <a:p>
            <a:endParaRPr lang="es-MX" smtClean="0"/>
          </a:p>
          <a:p>
            <a:r>
              <a:rPr lang="es-MX" smtClean="0"/>
              <a:t>El objetivo es que el modelo tenga un balance, para que sea robusto</a:t>
            </a:r>
          </a:p>
          <a:p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539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confirma si se han logrado los objetivos de negocio y del proyecto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777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implementan los modelos en</a:t>
            </a:r>
            <a:r>
              <a:rPr lang="es-MX" baseline="0" smtClean="0"/>
              <a:t> Producción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8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realiza la recolección inicial de datos y la familiarización</a:t>
            </a:r>
            <a:r>
              <a:rPr lang="es-MX" baseline="0" smtClean="0"/>
              <a:t> con los mismos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948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Dentro de esta fase se</a:t>
            </a:r>
            <a:r>
              <a:rPr lang="es-MX" baseline="0" smtClean="0"/>
              <a:t> realizan diferentes tipos de análisis, para entender los datos: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IDA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Estructura de los datos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Calidad de los datos (errores, excepciones, faltantes)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MX" baseline="0" smtClean="0"/>
              <a:t>Los datos se modifican, de acuerdo al análisis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Ajustar excepciones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Estimar / eliminar faltantes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Transformar variables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Agrupar valores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Generar nuevas variables</a:t>
            </a:r>
          </a:p>
          <a:p>
            <a:endParaRPr lang="es-MX" baseline="0" smtClean="0"/>
          </a:p>
          <a:p>
            <a:r>
              <a:rPr lang="es-MX" baseline="0" smtClean="0"/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Identificar hipótesis de las causas de los fenómenos observados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Evaluar supuestos en los que se basará el análisis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Sustentar la selección de herramientas estadísticas y técnicas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Proporcionar una base para recolección adicional de datos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Generalmente ambas actividades de englobal como EDA</a:t>
            </a:r>
          </a:p>
          <a:p>
            <a:r>
              <a:rPr lang="es-MX" baseline="0" smtClean="0"/>
              <a:t>Estas actividades se ejemplicarán a través de ejercicios.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404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Durante el EDA, se utilizan técnicas estadísticas como la analítica descriptiva.</a:t>
            </a:r>
          </a:p>
          <a:p>
            <a:r>
              <a:rPr lang="es-MX" smtClean="0"/>
              <a:t>La analítica descriptiva trata de explicar</a:t>
            </a:r>
            <a:r>
              <a:rPr lang="es-MX" baseline="0" smtClean="0"/>
              <a:t> un conjunto de datos, a través de información clave, como las medidas de tendencia central y las medidas de dispersión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949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tendencia central proporcionan</a:t>
            </a:r>
            <a:r>
              <a:rPr lang="es-MX" baseline="0" smtClean="0"/>
              <a:t> información sobre el valor central alrededor del cuál, los valores tienden a agruparse.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La media, mediana y moda son las más utilizadas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606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5068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dispersión indican hasta que punto una distribución se extiende o encoge.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 desviación</a:t>
            </a:r>
            <a:r>
              <a:rPr lang="es-MX" baseline="0" smtClean="0"/>
              <a:t> estándar y la varianza son als más comunes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2513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725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Dispersión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909655"/>
            <a:ext cx="9067800" cy="3819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1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Dispersión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upo 5">
            <a:extLst>
              <a:ext uri="{FF2B5EF4-FFF2-40B4-BE49-F238E27FC236}">
                <a16:creationId xmlns="" xmlns:a16="http://schemas.microsoft.com/office/drawing/2014/main" id="{83E4681F-4C4F-4C93-9004-F3EA19CEFB7C}"/>
              </a:ext>
            </a:extLst>
          </p:cNvPr>
          <p:cNvGrpSpPr/>
          <p:nvPr/>
        </p:nvGrpSpPr>
        <p:grpSpPr>
          <a:xfrm>
            <a:off x="1144229" y="1633591"/>
            <a:ext cx="9903542" cy="4502897"/>
            <a:chOff x="390059" y="792907"/>
            <a:chExt cx="8453404" cy="3843555"/>
          </a:xfrm>
        </p:grpSpPr>
        <p:pic>
          <p:nvPicPr>
            <p:cNvPr id="6" name="Imagen 3">
              <a:extLst>
                <a:ext uri="{FF2B5EF4-FFF2-40B4-BE49-F238E27FC236}">
                  <a16:creationId xmlns="" xmlns:a16="http://schemas.microsoft.com/office/drawing/2014/main" id="{173E4972-CEF0-4660-BB38-08221EB17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59" y="792907"/>
              <a:ext cx="8453404" cy="3843555"/>
            </a:xfrm>
            <a:prstGeom prst="rect">
              <a:avLst/>
            </a:prstGeom>
          </p:spPr>
        </p:pic>
        <p:sp>
          <p:nvSpPr>
            <p:cNvPr id="7" name="CuadroTexto 4">
              <a:extLst>
                <a:ext uri="{FF2B5EF4-FFF2-40B4-BE49-F238E27FC236}">
                  <a16:creationId xmlns="" xmlns:a16="http://schemas.microsoft.com/office/drawing/2014/main" id="{4C0DB693-8AFE-4C1F-9897-E3AD8876D546}"/>
                </a:ext>
              </a:extLst>
            </p:cNvPr>
            <p:cNvSpPr txBox="1"/>
            <p:nvPr/>
          </p:nvSpPr>
          <p:spPr>
            <a:xfrm>
              <a:off x="543524" y="3516923"/>
              <a:ext cx="3280331" cy="109983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842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56012"/>
            <a:ext cx="8477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76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020959"/>
            <a:ext cx="9639300" cy="3514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636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CB6F0D03-4466-4336-93FF-1099704DE4D6}"/>
              </a:ext>
            </a:extLst>
          </p:cNvPr>
          <p:cNvGrpSpPr/>
          <p:nvPr/>
        </p:nvGrpSpPr>
        <p:grpSpPr>
          <a:xfrm>
            <a:off x="616541" y="1509485"/>
            <a:ext cx="11201833" cy="4132545"/>
            <a:chOff x="540327" y="1189359"/>
            <a:chExt cx="8146473" cy="3005371"/>
          </a:xfrm>
        </p:grpSpPr>
        <p:pic>
          <p:nvPicPr>
            <p:cNvPr id="7" name="Imagen 3">
              <a:extLst>
                <a:ext uri="{FF2B5EF4-FFF2-40B4-BE49-F238E27FC236}">
                  <a16:creationId xmlns:a16="http://schemas.microsoft.com/office/drawing/2014/main" xmlns="" id="{F5C73807-7E05-4805-AC45-AD9B3B48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327" y="1189359"/>
              <a:ext cx="8146473" cy="3001591"/>
            </a:xfrm>
            <a:prstGeom prst="rect">
              <a:avLst/>
            </a:prstGeom>
          </p:spPr>
        </p:pic>
        <p:sp>
          <p:nvSpPr>
            <p:cNvPr id="8" name="CuadroTexto 4">
              <a:extLst>
                <a:ext uri="{FF2B5EF4-FFF2-40B4-BE49-F238E27FC236}">
                  <a16:creationId xmlns:a16="http://schemas.microsoft.com/office/drawing/2014/main" xmlns="" id="{B01E5C44-CEFD-4BB7-BDD6-6397CA98AABC}"/>
                </a:ext>
              </a:extLst>
            </p:cNvPr>
            <p:cNvSpPr txBox="1"/>
            <p:nvPr/>
          </p:nvSpPr>
          <p:spPr>
            <a:xfrm>
              <a:off x="677807" y="3542501"/>
              <a:ext cx="2321169" cy="65222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275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Dependencia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641404"/>
            <a:ext cx="10534650" cy="4705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2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Dependencia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" name="Grupo 5">
            <a:extLst>
              <a:ext uri="{FF2B5EF4-FFF2-40B4-BE49-F238E27FC236}">
                <a16:creationId xmlns:a16="http://schemas.microsoft.com/office/drawing/2014/main" xmlns="" id="{5F498189-CD1E-43AE-9FDF-769C2A9F2C0E}"/>
              </a:ext>
            </a:extLst>
          </p:cNvPr>
          <p:cNvGrpSpPr/>
          <p:nvPr/>
        </p:nvGrpSpPr>
        <p:grpSpPr>
          <a:xfrm>
            <a:off x="885921" y="1728566"/>
            <a:ext cx="10420157" cy="4607317"/>
            <a:chOff x="537130" y="915551"/>
            <a:chExt cx="8274361" cy="3658544"/>
          </a:xfrm>
        </p:grpSpPr>
        <p:pic>
          <p:nvPicPr>
            <p:cNvPr id="10" name="Imagen 3">
              <a:extLst>
                <a:ext uri="{FF2B5EF4-FFF2-40B4-BE49-F238E27FC236}">
                  <a16:creationId xmlns:a16="http://schemas.microsoft.com/office/drawing/2014/main" xmlns="" id="{6E5FF91E-DAD4-4A8F-B42A-B6A56D5A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130" y="915551"/>
              <a:ext cx="8274361" cy="3658544"/>
            </a:xfrm>
            <a:prstGeom prst="rect">
              <a:avLst/>
            </a:prstGeom>
          </p:spPr>
        </p:pic>
        <p:sp>
          <p:nvSpPr>
            <p:cNvPr id="11" name="CuadroTexto 4">
              <a:extLst>
                <a:ext uri="{FF2B5EF4-FFF2-40B4-BE49-F238E27FC236}">
                  <a16:creationId xmlns:a16="http://schemas.microsoft.com/office/drawing/2014/main" xmlns="" id="{CB7000DC-0BDE-4727-86BA-C566DE108C57}"/>
                </a:ext>
              </a:extLst>
            </p:cNvPr>
            <p:cNvSpPr txBox="1"/>
            <p:nvPr/>
          </p:nvSpPr>
          <p:spPr>
            <a:xfrm>
              <a:off x="639443" y="4329015"/>
              <a:ext cx="2474635" cy="241443"/>
            </a:xfrm>
            <a:prstGeom prst="rect">
              <a:avLst/>
            </a:prstGeom>
            <a:solidFill>
              <a:srgbClr val="D6DBD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164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Preparación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30" y="1581430"/>
            <a:ext cx="1050798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Tipos de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8" name="Diagram 27"/>
          <p:cNvGraphicFramePr/>
          <p:nvPr>
            <p:extLst/>
          </p:nvPr>
        </p:nvGraphicFramePr>
        <p:xfrm>
          <a:off x="292515" y="1539704"/>
          <a:ext cx="10158412" cy="4814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Oval 28"/>
          <p:cNvSpPr/>
          <p:nvPr/>
        </p:nvSpPr>
        <p:spPr>
          <a:xfrm>
            <a:off x="4536463" y="4134799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Hombre | Mujer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Rojo | Verde | Azul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36463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Pequeño |  Mediano | Grande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| B | C (calificaciones)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351398" y="413479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 2, 3 empleados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568 personas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351398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Edad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Altura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5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Valores Faltantes y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Excepciones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:a16="http://schemas.microsoft.com/office/drawing/2014/main" xmlns="" id="{26D4CC20-4918-0F8B-2A34-52558DA2A3F9}"/>
              </a:ext>
            </a:extLst>
          </p:cNvPr>
          <p:cNvSpPr/>
          <p:nvPr/>
        </p:nvSpPr>
        <p:spPr>
          <a:xfrm>
            <a:off x="1283073" y="2775737"/>
            <a:ext cx="3942865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299861"/>
            <a:ext cx="3508490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una celda vacía en el conjunto de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Pueden deberse a errores o simplemente no están disponibles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pueden remover, estimar o mantener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requerir investigación adicional, para determinar la causa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:a16="http://schemas.microsoft.com/office/drawing/2014/main" xmlns="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4277144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:a16="http://schemas.microsoft.com/office/drawing/2014/main" xmlns="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1"/>
            <a:ext cx="3216038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Faltantes (Missing)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:a16="http://schemas.microsoft.com/office/drawing/2014/main" xmlns="" id="{0AF629D2-B3AF-D31B-9411-F624505FBA17}"/>
              </a:ext>
            </a:extLst>
          </p:cNvPr>
          <p:cNvSpPr/>
          <p:nvPr/>
        </p:nvSpPr>
        <p:spPr>
          <a:xfrm>
            <a:off x="6899892" y="2775737"/>
            <a:ext cx="3884222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xmlns="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7130271" y="3299861"/>
            <a:ext cx="3392586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contínuos, es un valor único o valores con frecuencia muy baja, que están muy lejanos a la mayoría de los datos o al promedio de los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categóricos, es un valor único o valores con frecuencia muy baja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:a16="http://schemas.microsoft.com/office/drawing/2014/main" xmlns="" id="{3254FAA8-FB03-96C2-93A2-DF1A89F6558D}"/>
              </a:ext>
            </a:extLst>
          </p:cNvPr>
          <p:cNvSpPr/>
          <p:nvPr/>
        </p:nvSpPr>
        <p:spPr>
          <a:xfrm>
            <a:off x="6738988" y="2610513"/>
            <a:ext cx="417575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52742D7A-6A73-CA7B-EFC6-B2DB5BACF2CA}"/>
              </a:ext>
            </a:extLst>
          </p:cNvPr>
          <p:cNvSpPr/>
          <p:nvPr/>
        </p:nvSpPr>
        <p:spPr>
          <a:xfrm>
            <a:off x="6429788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xmlns="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7422723" y="2889811"/>
            <a:ext cx="3200756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Excepciones (Outliers)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Freeform 148">
            <a:extLst>
              <a:ext uri="{FF2B5EF4-FFF2-40B4-BE49-F238E27FC236}">
                <a16:creationId xmlns:a16="http://schemas.microsoft.com/office/drawing/2014/main" xmlns="" id="{7D95F2CD-D7BD-4B7D-9706-BD688DD170E5}"/>
              </a:ext>
            </a:extLst>
          </p:cNvPr>
          <p:cNvSpPr>
            <a:spLocks noEditPoints="1"/>
          </p:cNvSpPr>
          <p:nvPr/>
        </p:nvSpPr>
        <p:spPr bwMode="auto">
          <a:xfrm>
            <a:off x="1130152" y="2595742"/>
            <a:ext cx="414338" cy="414338"/>
          </a:xfrm>
          <a:custGeom>
            <a:avLst/>
            <a:gdLst>
              <a:gd name="T0" fmla="*/ 74 w 147"/>
              <a:gd name="T1" fmla="*/ 0 h 147"/>
              <a:gd name="T2" fmla="*/ 0 w 147"/>
              <a:gd name="T3" fmla="*/ 74 h 147"/>
              <a:gd name="T4" fmla="*/ 74 w 147"/>
              <a:gd name="T5" fmla="*/ 147 h 147"/>
              <a:gd name="T6" fmla="*/ 147 w 147"/>
              <a:gd name="T7" fmla="*/ 74 h 147"/>
              <a:gd name="T8" fmla="*/ 74 w 147"/>
              <a:gd name="T9" fmla="*/ 0 h 147"/>
              <a:gd name="T10" fmla="*/ 74 w 147"/>
              <a:gd name="T11" fmla="*/ 141 h 147"/>
              <a:gd name="T12" fmla="*/ 7 w 147"/>
              <a:gd name="T13" fmla="*/ 74 h 147"/>
              <a:gd name="T14" fmla="*/ 24 w 147"/>
              <a:gd name="T15" fmla="*/ 28 h 147"/>
              <a:gd name="T16" fmla="*/ 119 w 147"/>
              <a:gd name="T17" fmla="*/ 123 h 147"/>
              <a:gd name="T18" fmla="*/ 74 w 147"/>
              <a:gd name="T19" fmla="*/ 141 h 147"/>
              <a:gd name="T20" fmla="*/ 123 w 147"/>
              <a:gd name="T21" fmla="*/ 119 h 147"/>
              <a:gd name="T22" fmla="*/ 29 w 147"/>
              <a:gd name="T23" fmla="*/ 24 h 147"/>
              <a:gd name="T24" fmla="*/ 74 w 147"/>
              <a:gd name="T25" fmla="*/ 7 h 147"/>
              <a:gd name="T26" fmla="*/ 140 w 147"/>
              <a:gd name="T27" fmla="*/ 74 h 147"/>
              <a:gd name="T28" fmla="*/ 123 w 147"/>
              <a:gd name="T29" fmla="*/ 11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7" h="147"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5"/>
                  <a:pt x="33" y="147"/>
                  <a:pt x="74" y="147"/>
                </a:cubicBezTo>
                <a:cubicBezTo>
                  <a:pt x="115" y="147"/>
                  <a:pt x="147" y="115"/>
                  <a:pt x="147" y="74"/>
                </a:cubicBezTo>
                <a:cubicBezTo>
                  <a:pt x="147" y="33"/>
                  <a:pt x="115" y="0"/>
                  <a:pt x="74" y="0"/>
                </a:cubicBezTo>
                <a:moveTo>
                  <a:pt x="74" y="141"/>
                </a:moveTo>
                <a:cubicBezTo>
                  <a:pt x="37" y="141"/>
                  <a:pt x="7" y="111"/>
                  <a:pt x="7" y="74"/>
                </a:cubicBezTo>
                <a:cubicBezTo>
                  <a:pt x="7" y="56"/>
                  <a:pt x="13" y="41"/>
                  <a:pt x="24" y="28"/>
                </a:cubicBezTo>
                <a:cubicBezTo>
                  <a:pt x="119" y="123"/>
                  <a:pt x="119" y="123"/>
                  <a:pt x="119" y="123"/>
                </a:cubicBezTo>
                <a:cubicBezTo>
                  <a:pt x="106" y="134"/>
                  <a:pt x="91" y="141"/>
                  <a:pt x="74" y="141"/>
                </a:cubicBezTo>
                <a:moveTo>
                  <a:pt x="123" y="119"/>
                </a:moveTo>
                <a:cubicBezTo>
                  <a:pt x="29" y="24"/>
                  <a:pt x="29" y="24"/>
                  <a:pt x="29" y="24"/>
                </a:cubicBezTo>
                <a:cubicBezTo>
                  <a:pt x="41" y="13"/>
                  <a:pt x="56" y="7"/>
                  <a:pt x="74" y="7"/>
                </a:cubicBezTo>
                <a:cubicBezTo>
                  <a:pt x="110" y="7"/>
                  <a:pt x="140" y="37"/>
                  <a:pt x="140" y="74"/>
                </a:cubicBezTo>
                <a:cubicBezTo>
                  <a:pt x="140" y="91"/>
                  <a:pt x="134" y="106"/>
                  <a:pt x="123" y="11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" name="Freeform 57">
            <a:extLst>
              <a:ext uri="{FF2B5EF4-FFF2-40B4-BE49-F238E27FC236}">
                <a16:creationId xmlns:a16="http://schemas.microsoft.com/office/drawing/2014/main" xmlns="" id="{8B75AE4C-A358-4B32-93EC-A39EA299E92C}"/>
              </a:ext>
            </a:extLst>
          </p:cNvPr>
          <p:cNvSpPr>
            <a:spLocks noEditPoints="1"/>
          </p:cNvSpPr>
          <p:nvPr/>
        </p:nvSpPr>
        <p:spPr bwMode="auto">
          <a:xfrm>
            <a:off x="6776591" y="2573442"/>
            <a:ext cx="413965" cy="413965"/>
          </a:xfrm>
          <a:custGeom>
            <a:avLst/>
            <a:gdLst>
              <a:gd name="T0" fmla="*/ 140 w 176"/>
              <a:gd name="T1" fmla="*/ 56 h 176"/>
              <a:gd name="T2" fmla="*/ 136 w 176"/>
              <a:gd name="T3" fmla="*/ 60 h 176"/>
              <a:gd name="T4" fmla="*/ 136 w 176"/>
              <a:gd name="T5" fmla="*/ 168 h 176"/>
              <a:gd name="T6" fmla="*/ 8 w 176"/>
              <a:gd name="T7" fmla="*/ 168 h 176"/>
              <a:gd name="T8" fmla="*/ 8 w 176"/>
              <a:gd name="T9" fmla="*/ 40 h 176"/>
              <a:gd name="T10" fmla="*/ 116 w 176"/>
              <a:gd name="T11" fmla="*/ 40 h 176"/>
              <a:gd name="T12" fmla="*/ 120 w 176"/>
              <a:gd name="T13" fmla="*/ 36 h 176"/>
              <a:gd name="T14" fmla="*/ 116 w 176"/>
              <a:gd name="T15" fmla="*/ 32 h 176"/>
              <a:gd name="T16" fmla="*/ 4 w 176"/>
              <a:gd name="T17" fmla="*/ 32 h 176"/>
              <a:gd name="T18" fmla="*/ 0 w 176"/>
              <a:gd name="T19" fmla="*/ 36 h 176"/>
              <a:gd name="T20" fmla="*/ 0 w 176"/>
              <a:gd name="T21" fmla="*/ 172 h 176"/>
              <a:gd name="T22" fmla="*/ 4 w 176"/>
              <a:gd name="T23" fmla="*/ 176 h 176"/>
              <a:gd name="T24" fmla="*/ 140 w 176"/>
              <a:gd name="T25" fmla="*/ 176 h 176"/>
              <a:gd name="T26" fmla="*/ 144 w 176"/>
              <a:gd name="T27" fmla="*/ 172 h 176"/>
              <a:gd name="T28" fmla="*/ 144 w 176"/>
              <a:gd name="T29" fmla="*/ 60 h 176"/>
              <a:gd name="T30" fmla="*/ 140 w 176"/>
              <a:gd name="T31" fmla="*/ 56 h 176"/>
              <a:gd name="T32" fmla="*/ 172 w 176"/>
              <a:gd name="T33" fmla="*/ 0 h 176"/>
              <a:gd name="T34" fmla="*/ 132 w 176"/>
              <a:gd name="T35" fmla="*/ 0 h 176"/>
              <a:gd name="T36" fmla="*/ 128 w 176"/>
              <a:gd name="T37" fmla="*/ 4 h 176"/>
              <a:gd name="T38" fmla="*/ 132 w 176"/>
              <a:gd name="T39" fmla="*/ 8 h 176"/>
              <a:gd name="T40" fmla="*/ 162 w 176"/>
              <a:gd name="T41" fmla="*/ 8 h 176"/>
              <a:gd name="T42" fmla="*/ 49 w 176"/>
              <a:gd name="T43" fmla="*/ 121 h 176"/>
              <a:gd name="T44" fmla="*/ 48 w 176"/>
              <a:gd name="T45" fmla="*/ 124 h 176"/>
              <a:gd name="T46" fmla="*/ 52 w 176"/>
              <a:gd name="T47" fmla="*/ 128 h 176"/>
              <a:gd name="T48" fmla="*/ 55 w 176"/>
              <a:gd name="T49" fmla="*/ 127 h 176"/>
              <a:gd name="T50" fmla="*/ 168 w 176"/>
              <a:gd name="T51" fmla="*/ 14 h 176"/>
              <a:gd name="T52" fmla="*/ 168 w 176"/>
              <a:gd name="T53" fmla="*/ 44 h 176"/>
              <a:gd name="T54" fmla="*/ 172 w 176"/>
              <a:gd name="T55" fmla="*/ 48 h 176"/>
              <a:gd name="T56" fmla="*/ 176 w 176"/>
              <a:gd name="T57" fmla="*/ 44 h 176"/>
              <a:gd name="T58" fmla="*/ 176 w 176"/>
              <a:gd name="T59" fmla="*/ 4 h 176"/>
              <a:gd name="T60" fmla="*/ 172 w 176"/>
              <a:gd name="T61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6" h="176">
                <a:moveTo>
                  <a:pt x="140" y="56"/>
                </a:moveTo>
                <a:cubicBezTo>
                  <a:pt x="138" y="56"/>
                  <a:pt x="136" y="58"/>
                  <a:pt x="136" y="60"/>
                </a:cubicBezTo>
                <a:cubicBezTo>
                  <a:pt x="136" y="168"/>
                  <a:pt x="136" y="168"/>
                  <a:pt x="136" y="168"/>
                </a:cubicBezTo>
                <a:cubicBezTo>
                  <a:pt x="8" y="168"/>
                  <a:pt x="8" y="168"/>
                  <a:pt x="8" y="168"/>
                </a:cubicBezTo>
                <a:cubicBezTo>
                  <a:pt x="8" y="40"/>
                  <a:pt x="8" y="40"/>
                  <a:pt x="8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8" y="40"/>
                  <a:pt x="120" y="38"/>
                  <a:pt x="120" y="36"/>
                </a:cubicBezTo>
                <a:cubicBezTo>
                  <a:pt x="120" y="34"/>
                  <a:pt x="118" y="32"/>
                  <a:pt x="116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2" y="32"/>
                  <a:pt x="0" y="34"/>
                  <a:pt x="0" y="36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42" y="176"/>
                  <a:pt x="144" y="174"/>
                  <a:pt x="144" y="172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44" y="58"/>
                  <a:pt x="142" y="56"/>
                  <a:pt x="140" y="56"/>
                </a:cubicBezTo>
                <a:moveTo>
                  <a:pt x="172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0" y="0"/>
                  <a:pt x="128" y="2"/>
                  <a:pt x="128" y="4"/>
                </a:cubicBezTo>
                <a:cubicBezTo>
                  <a:pt x="128" y="6"/>
                  <a:pt x="130" y="8"/>
                  <a:pt x="132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49" y="121"/>
                  <a:pt x="49" y="121"/>
                  <a:pt x="49" y="121"/>
                </a:cubicBezTo>
                <a:cubicBezTo>
                  <a:pt x="48" y="122"/>
                  <a:pt x="48" y="123"/>
                  <a:pt x="48" y="124"/>
                </a:cubicBezTo>
                <a:cubicBezTo>
                  <a:pt x="48" y="126"/>
                  <a:pt x="50" y="128"/>
                  <a:pt x="52" y="128"/>
                </a:cubicBezTo>
                <a:cubicBezTo>
                  <a:pt x="53" y="128"/>
                  <a:pt x="54" y="128"/>
                  <a:pt x="55" y="127"/>
                </a:cubicBezTo>
                <a:cubicBezTo>
                  <a:pt x="168" y="14"/>
                  <a:pt x="168" y="14"/>
                  <a:pt x="168" y="1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46"/>
                  <a:pt x="170" y="48"/>
                  <a:pt x="172" y="48"/>
                </a:cubicBezTo>
                <a:cubicBezTo>
                  <a:pt x="174" y="48"/>
                  <a:pt x="176" y="46"/>
                  <a:pt x="176" y="4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63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Metodología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="" xmlns:a16="http://schemas.microsoft.com/office/drawing/2014/main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Metodología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="" xmlns:a16="http://schemas.microsoft.com/office/drawing/2014/main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13551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4" y="1571725"/>
            <a:ext cx="10487978" cy="44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2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Preguntas de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613594"/>
            <a:ext cx="10696576" cy="45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9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Algoritmos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1698906"/>
            <a:ext cx="11782426" cy="480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4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2EDF73FE-2B36-DEA8-DDFA-72B57547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23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F5A95F91-5AA9-A9AF-3FD7-B6204D64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="" xmlns:a16="http://schemas.microsoft.com/office/drawing/2014/main" id="{5ED39702-93AF-50EE-1C88-9DBA662CED31}"/>
              </a:ext>
            </a:extLst>
          </p:cNvPr>
          <p:cNvSpPr txBox="1">
            <a:spLocks/>
          </p:cNvSpPr>
          <p:nvPr/>
        </p:nvSpPr>
        <p:spPr>
          <a:xfrm>
            <a:off x="403889" y="192432"/>
            <a:ext cx="4541841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</a:t>
            </a:r>
            <a:endParaRPr lang="es-MX" sz="48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="" xmlns:a16="http://schemas.microsoft.com/office/drawing/2014/main" id="{E5C9563E-DD50-F3B0-AB72-4448E75A1A0F}"/>
              </a:ext>
            </a:extLst>
          </p:cNvPr>
          <p:cNvSpPr txBox="1">
            <a:spLocks/>
          </p:cNvSpPr>
          <p:nvPr/>
        </p:nvSpPr>
        <p:spPr>
          <a:xfrm>
            <a:off x="873690" y="800632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Aprendizaje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="" xmlns:a16="http://schemas.microsoft.com/office/drawing/2014/main" id="{052AB760-4B13-111E-CC3A-A4328393D3CA}"/>
              </a:ext>
            </a:extLst>
          </p:cNvPr>
          <p:cNvSpPr/>
          <p:nvPr/>
        </p:nvSpPr>
        <p:spPr>
          <a:xfrm>
            <a:off x="5390147" y="343149"/>
            <a:ext cx="6316868" cy="8208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0492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</a:t>
            </a:r>
            <a:r>
              <a:rPr lang="es-MX" sz="1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modelos de ML pueden aprender de 3 maneras</a:t>
            </a:r>
            <a:endParaRPr lang="es-MX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68" y="1520580"/>
            <a:ext cx="9754444" cy="49533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93321" y="653143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7" y="1268838"/>
            <a:ext cx="10788015" cy="44072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21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59" y="1770743"/>
            <a:ext cx="10034082" cy="3316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56477" y="6531430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54" y="1143060"/>
            <a:ext cx="10781348" cy="4660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826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No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4" y="1814311"/>
            <a:ext cx="4120515" cy="386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122" y="1624287"/>
            <a:ext cx="4507230" cy="42471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57371" y="3323771"/>
            <a:ext cx="783772" cy="424115"/>
          </a:xfrm>
          <a:prstGeom prst="rightArrow">
            <a:avLst/>
          </a:prstGeom>
          <a:solidFill>
            <a:srgbClr val="F4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38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07" y="833354"/>
            <a:ext cx="951738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03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Reinforcement Learning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520" y="1463636"/>
            <a:ext cx="5727455" cy="4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61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Metodología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6" y="974468"/>
            <a:ext cx="5515428" cy="5413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CRISP-DM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CRoss-Industry Standard Process for Data Mining</a:t>
            </a:r>
            <a:endParaRPr lang="es-MX" sz="1200" b="1"/>
          </a:p>
        </p:txBody>
      </p:sp>
    </p:spTree>
    <p:extLst>
      <p:ext uri="{BB962C8B-B14F-4D97-AF65-F5344CB8AC3E}">
        <p14:creationId xmlns:p14="http://schemas.microsoft.com/office/powerpoint/2010/main" val="85231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0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30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Estrategias para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Dividir Datos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060552520"/>
              </p:ext>
            </p:extLst>
          </p:nvPr>
        </p:nvGraphicFramePr>
        <p:xfrm>
          <a:off x="1320800" y="3599542"/>
          <a:ext cx="10784120" cy="2755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1189910831"/>
              </p:ext>
            </p:extLst>
          </p:nvPr>
        </p:nvGraphicFramePr>
        <p:xfrm>
          <a:off x="580573" y="1538515"/>
          <a:ext cx="7837714" cy="2656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551776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 Fitting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1480566"/>
            <a:ext cx="928116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7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Evaluación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9" y="1668883"/>
            <a:ext cx="1045464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42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Implementación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75696"/>
            <a:ext cx="10461308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0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del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1632997"/>
            <a:ext cx="10481310" cy="44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70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0" y="1683656"/>
            <a:ext cx="10554653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80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86" y="1506187"/>
            <a:ext cx="9811657" cy="49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2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Analítica Descriptiva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72" name="Diagram 71"/>
          <p:cNvGraphicFramePr/>
          <p:nvPr>
            <p:extLst>
              <p:ext uri="{D42A27DB-BD31-4B8C-83A1-F6EECF244321}">
                <p14:modId xmlns:p14="http://schemas.microsoft.com/office/powerpoint/2010/main" val="1529054260"/>
              </p:ext>
            </p:extLst>
          </p:nvPr>
        </p:nvGraphicFramePr>
        <p:xfrm>
          <a:off x="1697519" y="1502202"/>
          <a:ext cx="8796962" cy="4889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352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Tendencia Central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55226"/>
            <a:ext cx="8477250" cy="4391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61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Tendencia Central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upo 7">
            <a:extLst>
              <a:ext uri="{FF2B5EF4-FFF2-40B4-BE49-F238E27FC236}">
                <a16:creationId xmlns:a16="http://schemas.microsoft.com/office/drawing/2014/main" xmlns="" id="{05B37554-FE1D-4DFA-9B94-8875C11A8430}"/>
              </a:ext>
            </a:extLst>
          </p:cNvPr>
          <p:cNvGrpSpPr/>
          <p:nvPr/>
        </p:nvGrpSpPr>
        <p:grpSpPr>
          <a:xfrm>
            <a:off x="397755" y="1872342"/>
            <a:ext cx="11396490" cy="4443621"/>
            <a:chOff x="390058" y="1035702"/>
            <a:chExt cx="8363883" cy="3261173"/>
          </a:xfrm>
        </p:grpSpPr>
        <p:pic>
          <p:nvPicPr>
            <p:cNvPr id="6" name="Imagen 3">
              <a:extLst>
                <a:ext uri="{FF2B5EF4-FFF2-40B4-BE49-F238E27FC236}">
                  <a16:creationId xmlns:a16="http://schemas.microsoft.com/office/drawing/2014/main" xmlns="" id="{953C415F-B3A0-49CD-8BC0-013957C5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58" y="1035702"/>
              <a:ext cx="8363883" cy="3261173"/>
            </a:xfrm>
            <a:prstGeom prst="rect">
              <a:avLst/>
            </a:prstGeom>
          </p:spPr>
        </p:pic>
        <p:sp>
          <p:nvSpPr>
            <p:cNvPr id="7" name="CuadroTexto 5">
              <a:extLst>
                <a:ext uri="{FF2B5EF4-FFF2-40B4-BE49-F238E27FC236}">
                  <a16:creationId xmlns:a16="http://schemas.microsoft.com/office/drawing/2014/main" xmlns="" id="{7E274DB0-111B-45A4-B400-AAE9CBED0357}"/>
                </a:ext>
              </a:extLst>
            </p:cNvPr>
            <p:cNvSpPr txBox="1"/>
            <p:nvPr/>
          </p:nvSpPr>
          <p:spPr>
            <a:xfrm>
              <a:off x="479580" y="3887804"/>
              <a:ext cx="2359536" cy="369330"/>
            </a:xfrm>
            <a:prstGeom prst="rect">
              <a:avLst/>
            </a:prstGeom>
            <a:solidFill>
              <a:srgbClr val="EAEFEC"/>
            </a:solidFill>
            <a:ln w="12700" cap="flat">
              <a:solidFill>
                <a:srgbClr val="EAEFE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CuadroTexto 6">
              <a:extLst>
                <a:ext uri="{FF2B5EF4-FFF2-40B4-BE49-F238E27FC236}">
                  <a16:creationId xmlns:a16="http://schemas.microsoft.com/office/drawing/2014/main" xmlns="" id="{9BAC62C0-3588-4C93-A66A-D085A8FFAD8A}"/>
                </a:ext>
              </a:extLst>
            </p:cNvPr>
            <p:cNvSpPr txBox="1"/>
            <p:nvPr/>
          </p:nvSpPr>
          <p:spPr>
            <a:xfrm>
              <a:off x="6074685" y="2954215"/>
              <a:ext cx="2544974" cy="1302919"/>
            </a:xfrm>
            <a:prstGeom prst="rect">
              <a:avLst/>
            </a:prstGeom>
            <a:solidFill>
              <a:srgbClr val="D1D6D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70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3.xml><?xml version="1.0" encoding="utf-8"?>
<?mso-contentType ?>
<spe:Receivers xmlns:spe="http://schemas.microsoft.com/sharepoint/event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0DF8DB-B03C-4353-B44A-DA8E261EF087}">
  <ds:schemaRefs>
    <ds:schemaRef ds:uri="http://www.w3.org/XML/1998/namespace"/>
    <ds:schemaRef ds:uri="http://schemas.microsoft.com/office/infopath/2007/PartnerControls"/>
    <ds:schemaRef ds:uri="494b7d94-68f9-41b0-9fd8-f8ea6ae98d38"/>
    <ds:schemaRef ds:uri="http://schemas.microsoft.com/office/2006/documentManagement/types"/>
    <ds:schemaRef ds:uri="0d112806-a571-4b5c-9687-83175e2be7e0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5715b14d-6155-4883-b773-4a6f0b526cee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</TotalTime>
  <Words>1360</Words>
  <Application>Microsoft Office PowerPoint</Application>
  <PresentationFormat>Widescreen</PresentationFormat>
  <Paragraphs>206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Verdana</vt:lpstr>
      <vt:lpstr>Tema de Office</vt:lpstr>
      <vt:lpstr>PowerPoint Presentation</vt:lpstr>
      <vt:lpstr>PowerPoint Presentation</vt:lpstr>
      <vt:lpstr>Metodología</vt:lpstr>
      <vt:lpstr>Entendimiento del Negocio</vt:lpstr>
      <vt:lpstr>Entendimiento de los Datos</vt:lpstr>
      <vt:lpstr>Entendimiento de los Datos</vt:lpstr>
      <vt:lpstr>Analítica Descriptiva</vt:lpstr>
      <vt:lpstr>Medidas de Tendencia Central</vt:lpstr>
      <vt:lpstr>Medidas de Tendencia Central</vt:lpstr>
      <vt:lpstr>Medidas de Dispersión</vt:lpstr>
      <vt:lpstr>Medidas de Dispersión</vt:lpstr>
      <vt:lpstr>Medidas de Distribución</vt:lpstr>
      <vt:lpstr>Medidas de Distribución</vt:lpstr>
      <vt:lpstr>Medidas de Distribución</vt:lpstr>
      <vt:lpstr>Medidas de Dependencia</vt:lpstr>
      <vt:lpstr>Medidas de Dependencia</vt:lpstr>
      <vt:lpstr>Preparación de los Datos</vt:lpstr>
      <vt:lpstr>Tipos de Datos</vt:lpstr>
      <vt:lpstr>PowerPoint Presentation</vt:lpstr>
      <vt:lpstr>Modelado</vt:lpstr>
      <vt:lpstr>Ejemplos de Preguntas de Negocio</vt:lpstr>
      <vt:lpstr>Ejemplos de Algoritmos</vt:lpstr>
      <vt:lpstr>PowerPoint Presentation</vt:lpstr>
      <vt:lpstr>PowerPoint Presentation</vt:lpstr>
      <vt:lpstr>Aprendizaje Supervisado</vt:lpstr>
      <vt:lpstr>PowerPoint Presentation</vt:lpstr>
      <vt:lpstr>Aprendizaje No Supervisado</vt:lpstr>
      <vt:lpstr>PowerPoint Presentation</vt:lpstr>
      <vt:lpstr>Reinforcement Learning</vt:lpstr>
      <vt:lpstr>PowerPoint Presentation</vt:lpstr>
      <vt:lpstr>Model Fitting</vt:lpstr>
      <vt:lpstr>Evaluación</vt:lpstr>
      <vt:lpstr>Implementación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80</cp:revision>
  <dcterms:created xsi:type="dcterms:W3CDTF">2023-04-03T19:17:52Z</dcterms:created>
  <dcterms:modified xsi:type="dcterms:W3CDTF">2023-08-29T23:35:06Z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